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8"/>
  </p:notesMasterIdLst>
  <p:handoutMasterIdLst>
    <p:handoutMasterId r:id="rId39"/>
  </p:handoutMasterIdLst>
  <p:sldIdLst>
    <p:sldId id="336" r:id="rId5"/>
    <p:sldId id="330" r:id="rId6"/>
    <p:sldId id="332" r:id="rId7"/>
    <p:sldId id="333" r:id="rId8"/>
    <p:sldId id="341" r:id="rId9"/>
    <p:sldId id="349" r:id="rId10"/>
    <p:sldId id="262" r:id="rId11"/>
    <p:sldId id="263" r:id="rId12"/>
    <p:sldId id="350" r:id="rId13"/>
    <p:sldId id="299" r:id="rId14"/>
    <p:sldId id="351" r:id="rId15"/>
    <p:sldId id="353" r:id="rId16"/>
    <p:sldId id="354" r:id="rId17"/>
    <p:sldId id="355" r:id="rId18"/>
    <p:sldId id="344" r:id="rId19"/>
    <p:sldId id="347" r:id="rId20"/>
    <p:sldId id="346" r:id="rId21"/>
    <p:sldId id="356" r:id="rId22"/>
    <p:sldId id="345" r:id="rId23"/>
    <p:sldId id="358" r:id="rId24"/>
    <p:sldId id="359" r:id="rId25"/>
    <p:sldId id="360" r:id="rId26"/>
    <p:sldId id="340" r:id="rId27"/>
    <p:sldId id="298" r:id="rId28"/>
    <p:sldId id="361" r:id="rId29"/>
    <p:sldId id="337" r:id="rId30"/>
    <p:sldId id="348" r:id="rId31"/>
    <p:sldId id="362" r:id="rId32"/>
    <p:sldId id="363" r:id="rId33"/>
    <p:sldId id="364" r:id="rId34"/>
    <p:sldId id="338" r:id="rId35"/>
    <p:sldId id="342" r:id="rId36"/>
    <p:sldId id="343" r:id="rId3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autoAdjust="0"/>
    <p:restoredTop sz="85169"/>
  </p:normalViewPr>
  <p:slideViewPr>
    <p:cSldViewPr snapToGrid="0" snapToObjects="1">
      <p:cViewPr varScale="1">
        <p:scale>
          <a:sx n="59" d="100"/>
          <a:sy n="59" d="100"/>
        </p:scale>
        <p:origin x="104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3715B-674B-4E5F-8770-27A66AAAD30F}"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5E17D9CC-B4F1-4E60-A9FB-121C2AE38F77}">
      <dgm:prSet/>
      <dgm:spPr/>
      <dgm:t>
        <a:bodyPr/>
        <a:lstStyle/>
        <a:p>
          <a:r>
            <a:rPr lang="en-US" dirty="0"/>
            <a:t>What is Big Data?					</a:t>
          </a:r>
        </a:p>
      </dgm:t>
    </dgm:pt>
    <dgm:pt modelId="{EBA61085-6C39-4330-B90F-F26B9A0AD322}" type="parTrans" cxnId="{DBBB63AF-F288-442E-8225-A0545F582DA1}">
      <dgm:prSet/>
      <dgm:spPr/>
      <dgm:t>
        <a:bodyPr/>
        <a:lstStyle/>
        <a:p>
          <a:endParaRPr lang="en-US"/>
        </a:p>
      </dgm:t>
    </dgm:pt>
    <dgm:pt modelId="{FFD12D75-A0C8-4E2A-95CD-A0ED0F53ACBB}" type="sibTrans" cxnId="{DBBB63AF-F288-442E-8225-A0545F582DA1}">
      <dgm:prSet/>
      <dgm:spPr/>
      <dgm:t>
        <a:bodyPr/>
        <a:lstStyle/>
        <a:p>
          <a:endParaRPr lang="en-US"/>
        </a:p>
      </dgm:t>
    </dgm:pt>
    <dgm:pt modelId="{496DE9C1-1D76-4D52-9B7C-C0DD1B5EBCDD}">
      <dgm:prSet/>
      <dgm:spPr/>
      <dgm:t>
        <a:bodyPr/>
        <a:lstStyle/>
        <a:p>
          <a:r>
            <a:rPr lang="en-US" dirty="0"/>
            <a:t>What is Machine Learning (ML)? </a:t>
          </a:r>
        </a:p>
      </dgm:t>
    </dgm:pt>
    <dgm:pt modelId="{43D237BE-920C-4C6F-A295-BA96C947377F}" type="parTrans" cxnId="{68FFE888-C921-4638-B738-ED6CA17E58BC}">
      <dgm:prSet/>
      <dgm:spPr/>
      <dgm:t>
        <a:bodyPr/>
        <a:lstStyle/>
        <a:p>
          <a:endParaRPr lang="en-US"/>
        </a:p>
      </dgm:t>
    </dgm:pt>
    <dgm:pt modelId="{23949093-CD05-4A3D-80A0-B0D9EEAB5A9C}" type="sibTrans" cxnId="{68FFE888-C921-4638-B738-ED6CA17E58BC}">
      <dgm:prSet/>
      <dgm:spPr/>
      <dgm:t>
        <a:bodyPr/>
        <a:lstStyle/>
        <a:p>
          <a:endParaRPr lang="en-US"/>
        </a:p>
      </dgm:t>
    </dgm:pt>
    <dgm:pt modelId="{D6D2D33E-8CB7-4058-A8D7-50ADB9BC12D5}">
      <dgm:prSet/>
      <dgm:spPr/>
      <dgm:t>
        <a:bodyPr/>
        <a:lstStyle/>
        <a:p>
          <a:r>
            <a:rPr lang="en-US" dirty="0"/>
            <a:t>Steps to setting up a ML project</a:t>
          </a:r>
        </a:p>
      </dgm:t>
    </dgm:pt>
    <dgm:pt modelId="{8E30949C-EBD7-4E3B-AE26-03AA7FD1F639}" type="parTrans" cxnId="{79CFD50D-0435-4FBA-BB65-BFB0F19E0AB7}">
      <dgm:prSet/>
      <dgm:spPr/>
      <dgm:t>
        <a:bodyPr/>
        <a:lstStyle/>
        <a:p>
          <a:endParaRPr lang="en-US"/>
        </a:p>
      </dgm:t>
    </dgm:pt>
    <dgm:pt modelId="{691BA9CD-CB67-4B4A-B5D1-5890D825C8F0}" type="sibTrans" cxnId="{79CFD50D-0435-4FBA-BB65-BFB0F19E0AB7}">
      <dgm:prSet/>
      <dgm:spPr/>
      <dgm:t>
        <a:bodyPr/>
        <a:lstStyle/>
        <a:p>
          <a:endParaRPr lang="en-US"/>
        </a:p>
      </dgm:t>
    </dgm:pt>
    <dgm:pt modelId="{D209AFE2-E1AC-4683-833B-75D0BA839492}">
      <dgm:prSet/>
      <dgm:spPr/>
      <dgm:t>
        <a:bodyPr/>
        <a:lstStyle/>
        <a:p>
          <a:r>
            <a:rPr lang="en-US" dirty="0"/>
            <a:t>What is Deep Learning(DL)? </a:t>
          </a:r>
        </a:p>
      </dgm:t>
    </dgm:pt>
    <dgm:pt modelId="{48475EB8-7737-458C-BE75-59215AB5A618}" type="parTrans" cxnId="{D667ABC0-02A8-4B50-B9DD-0336B42892E9}">
      <dgm:prSet/>
      <dgm:spPr/>
      <dgm:t>
        <a:bodyPr/>
        <a:lstStyle/>
        <a:p>
          <a:endParaRPr lang="en-US"/>
        </a:p>
      </dgm:t>
    </dgm:pt>
    <dgm:pt modelId="{9FA7E751-20F8-4E26-961C-53B3A8FAA33E}" type="sibTrans" cxnId="{D667ABC0-02A8-4B50-B9DD-0336B42892E9}">
      <dgm:prSet/>
      <dgm:spPr/>
      <dgm:t>
        <a:bodyPr/>
        <a:lstStyle/>
        <a:p>
          <a:endParaRPr lang="en-US"/>
        </a:p>
      </dgm:t>
    </dgm:pt>
    <dgm:pt modelId="{25339327-EBE8-42EB-884E-758D3EC55922}">
      <dgm:prSet/>
      <dgm:spPr/>
      <dgm:t>
        <a:bodyPr/>
        <a:lstStyle/>
        <a:p>
          <a:r>
            <a:rPr lang="en-US" dirty="0"/>
            <a:t>What is Data science?</a:t>
          </a:r>
        </a:p>
      </dgm:t>
    </dgm:pt>
    <dgm:pt modelId="{A6C60A8B-C8EB-40EA-BF04-3861DF2EA6A7}" type="parTrans" cxnId="{A35E6BCE-F956-4ECF-BED6-9F0766B94C4D}">
      <dgm:prSet/>
      <dgm:spPr/>
      <dgm:t>
        <a:bodyPr/>
        <a:lstStyle/>
        <a:p>
          <a:endParaRPr lang="en-US"/>
        </a:p>
      </dgm:t>
    </dgm:pt>
    <dgm:pt modelId="{242A6737-EF0D-4B53-90BF-662B26F5ECCB}" type="sibTrans" cxnId="{A35E6BCE-F956-4ECF-BED6-9F0766B94C4D}">
      <dgm:prSet/>
      <dgm:spPr/>
      <dgm:t>
        <a:bodyPr/>
        <a:lstStyle/>
        <a:p>
          <a:endParaRPr lang="en-US"/>
        </a:p>
      </dgm:t>
    </dgm:pt>
    <dgm:pt modelId="{C0022538-4B9D-420C-94E0-EAA548558136}">
      <dgm:prSet/>
      <dgm:spPr/>
      <dgm:t>
        <a:bodyPr/>
        <a:lstStyle/>
        <a:p>
          <a:r>
            <a:rPr lang="en-US" dirty="0"/>
            <a:t>The tools of the data scientist</a:t>
          </a:r>
        </a:p>
      </dgm:t>
    </dgm:pt>
    <dgm:pt modelId="{80BB26AF-A891-468A-9914-8EFCF2F86D91}" type="parTrans" cxnId="{5E0EA2CC-09BF-4C43-850D-77DF0FFDFBFC}">
      <dgm:prSet/>
      <dgm:spPr/>
      <dgm:t>
        <a:bodyPr/>
        <a:lstStyle/>
        <a:p>
          <a:endParaRPr lang="en-US"/>
        </a:p>
      </dgm:t>
    </dgm:pt>
    <dgm:pt modelId="{C3595D9C-3D24-42FB-B0AE-346DA8A69BAC}" type="sibTrans" cxnId="{5E0EA2CC-09BF-4C43-850D-77DF0FFDFBFC}">
      <dgm:prSet/>
      <dgm:spPr/>
      <dgm:t>
        <a:bodyPr/>
        <a:lstStyle/>
        <a:p>
          <a:endParaRPr lang="en-US"/>
        </a:p>
      </dgm:t>
    </dgm:pt>
    <dgm:pt modelId="{888291BE-0245-4EA0-A8B5-D6778CE8CD21}">
      <dgm:prSet/>
      <dgm:spPr/>
      <dgm:t>
        <a:bodyPr/>
        <a:lstStyle/>
        <a:p>
          <a:endParaRPr lang="fr-CM"/>
        </a:p>
      </dgm:t>
    </dgm:pt>
    <dgm:pt modelId="{93525032-406D-4EE8-A470-1DEA1FB0AF74}" type="parTrans" cxnId="{3A299104-9678-459D-8B31-44468E7867F7}">
      <dgm:prSet/>
      <dgm:spPr/>
      <dgm:t>
        <a:bodyPr/>
        <a:lstStyle/>
        <a:p>
          <a:endParaRPr lang="fr-CM"/>
        </a:p>
      </dgm:t>
    </dgm:pt>
    <dgm:pt modelId="{247E85E7-CB41-41BD-B685-E0BD576A287C}" type="sibTrans" cxnId="{3A299104-9678-459D-8B31-44468E7867F7}">
      <dgm:prSet/>
      <dgm:spPr/>
      <dgm:t>
        <a:bodyPr/>
        <a:lstStyle/>
        <a:p>
          <a:endParaRPr lang="fr-CM"/>
        </a:p>
      </dgm:t>
    </dgm:pt>
    <dgm:pt modelId="{460FAE4E-CB47-4CA3-9A90-FF8C9D1E1CA8}" type="pres">
      <dgm:prSet presAssocID="{ED33715B-674B-4E5F-8770-27A66AAAD30F}" presName="vert0" presStyleCnt="0">
        <dgm:presLayoutVars>
          <dgm:dir/>
          <dgm:animOne val="branch"/>
          <dgm:animLvl val="lvl"/>
        </dgm:presLayoutVars>
      </dgm:prSet>
      <dgm:spPr/>
    </dgm:pt>
    <dgm:pt modelId="{3C79C828-2846-4734-A901-5F9D03A717F9}" type="pres">
      <dgm:prSet presAssocID="{5E17D9CC-B4F1-4E60-A9FB-121C2AE38F77}" presName="thickLine" presStyleLbl="alignNode1" presStyleIdx="0" presStyleCnt="7"/>
      <dgm:spPr/>
    </dgm:pt>
    <dgm:pt modelId="{0C62104C-C59F-4CCD-A0C9-D34ED5EF35D8}" type="pres">
      <dgm:prSet presAssocID="{5E17D9CC-B4F1-4E60-A9FB-121C2AE38F77}" presName="horz1" presStyleCnt="0"/>
      <dgm:spPr/>
    </dgm:pt>
    <dgm:pt modelId="{5C5FEFDA-45F9-4919-98EA-46EF32EF041A}" type="pres">
      <dgm:prSet presAssocID="{5E17D9CC-B4F1-4E60-A9FB-121C2AE38F77}" presName="tx1" presStyleLbl="revTx" presStyleIdx="0" presStyleCnt="7"/>
      <dgm:spPr/>
    </dgm:pt>
    <dgm:pt modelId="{57D20B25-47BD-4B7B-AA40-1276C7D18633}" type="pres">
      <dgm:prSet presAssocID="{5E17D9CC-B4F1-4E60-A9FB-121C2AE38F77}" presName="vert1" presStyleCnt="0"/>
      <dgm:spPr/>
    </dgm:pt>
    <dgm:pt modelId="{705765B9-823F-430B-891B-8D9EFBC4AD05}" type="pres">
      <dgm:prSet presAssocID="{496DE9C1-1D76-4D52-9B7C-C0DD1B5EBCDD}" presName="thickLine" presStyleLbl="alignNode1" presStyleIdx="1" presStyleCnt="7"/>
      <dgm:spPr/>
    </dgm:pt>
    <dgm:pt modelId="{38876D97-A532-4F28-9E2C-B23F78B04AF1}" type="pres">
      <dgm:prSet presAssocID="{496DE9C1-1D76-4D52-9B7C-C0DD1B5EBCDD}" presName="horz1" presStyleCnt="0"/>
      <dgm:spPr/>
    </dgm:pt>
    <dgm:pt modelId="{1F89986A-B9E2-4651-ACC6-A54EC0A8D8A6}" type="pres">
      <dgm:prSet presAssocID="{496DE9C1-1D76-4D52-9B7C-C0DD1B5EBCDD}" presName="tx1" presStyleLbl="revTx" presStyleIdx="1" presStyleCnt="7" custLinFactY="574" custLinFactNeighborY="100000"/>
      <dgm:spPr/>
    </dgm:pt>
    <dgm:pt modelId="{4E27B0B1-7A8F-4FD2-8D54-FEBF2DF98742}" type="pres">
      <dgm:prSet presAssocID="{496DE9C1-1D76-4D52-9B7C-C0DD1B5EBCDD}" presName="vert1" presStyleCnt="0"/>
      <dgm:spPr/>
    </dgm:pt>
    <dgm:pt modelId="{C89414E3-554E-438E-973C-18391AEA0FC1}" type="pres">
      <dgm:prSet presAssocID="{D6D2D33E-8CB7-4058-A8D7-50ADB9BC12D5}" presName="thickLine" presStyleLbl="alignNode1" presStyleIdx="2" presStyleCnt="7"/>
      <dgm:spPr/>
    </dgm:pt>
    <dgm:pt modelId="{0B586CE0-2830-4CBB-A254-DB4A3DD822F0}" type="pres">
      <dgm:prSet presAssocID="{D6D2D33E-8CB7-4058-A8D7-50ADB9BC12D5}" presName="horz1" presStyleCnt="0"/>
      <dgm:spPr/>
    </dgm:pt>
    <dgm:pt modelId="{7BC8C4F4-8F01-492D-84CC-F16656EC9A01}" type="pres">
      <dgm:prSet presAssocID="{D6D2D33E-8CB7-4058-A8D7-50ADB9BC12D5}" presName="tx1" presStyleLbl="revTx" presStyleIdx="2" presStyleCnt="7" custLinFactY="103825" custLinFactNeighborX="-44" custLinFactNeighborY="200000"/>
      <dgm:spPr/>
    </dgm:pt>
    <dgm:pt modelId="{839A8E7B-ABC0-447C-9056-5C326B860724}" type="pres">
      <dgm:prSet presAssocID="{D6D2D33E-8CB7-4058-A8D7-50ADB9BC12D5}" presName="vert1" presStyleCnt="0"/>
      <dgm:spPr/>
    </dgm:pt>
    <dgm:pt modelId="{0026E607-2A0C-42B5-899D-20C58CCD1CA6}" type="pres">
      <dgm:prSet presAssocID="{D209AFE2-E1AC-4683-833B-75D0BA839492}" presName="thickLine" presStyleLbl="alignNode1" presStyleIdx="3" presStyleCnt="7"/>
      <dgm:spPr/>
    </dgm:pt>
    <dgm:pt modelId="{E94435E5-6829-4958-A451-8DDA282D49E0}" type="pres">
      <dgm:prSet presAssocID="{D209AFE2-E1AC-4683-833B-75D0BA839492}" presName="horz1" presStyleCnt="0"/>
      <dgm:spPr/>
    </dgm:pt>
    <dgm:pt modelId="{F080DB34-AD03-4F89-8CC6-299598E49F24}" type="pres">
      <dgm:prSet presAssocID="{D209AFE2-E1AC-4683-833B-75D0BA839492}" presName="tx1" presStyleLbl="revTx" presStyleIdx="3" presStyleCnt="7" custLinFactNeighborX="-44" custLinFactNeighborY="2553"/>
      <dgm:spPr/>
    </dgm:pt>
    <dgm:pt modelId="{BDC7C829-4F1B-4ADE-907B-131272872225}" type="pres">
      <dgm:prSet presAssocID="{D209AFE2-E1AC-4683-833B-75D0BA839492}" presName="vert1" presStyleCnt="0"/>
      <dgm:spPr/>
    </dgm:pt>
    <dgm:pt modelId="{4F34C87B-02BE-4AA0-A652-4965F6432C7D}" type="pres">
      <dgm:prSet presAssocID="{25339327-EBE8-42EB-884E-758D3EC55922}" presName="thickLine" presStyleLbl="alignNode1" presStyleIdx="4" presStyleCnt="7"/>
      <dgm:spPr/>
    </dgm:pt>
    <dgm:pt modelId="{B5EE15CB-6BB1-4F8C-8D18-2A095EBA87EA}" type="pres">
      <dgm:prSet presAssocID="{25339327-EBE8-42EB-884E-758D3EC55922}" presName="horz1" presStyleCnt="0"/>
      <dgm:spPr/>
    </dgm:pt>
    <dgm:pt modelId="{09A8EFEC-5B81-4569-9DA1-78021CAAC5F4}" type="pres">
      <dgm:prSet presAssocID="{25339327-EBE8-42EB-884E-758D3EC55922}" presName="tx1" presStyleLbl="revTx" presStyleIdx="4" presStyleCnt="7" custLinFactNeighborY="4532"/>
      <dgm:spPr/>
    </dgm:pt>
    <dgm:pt modelId="{94E75B77-D4D1-44B1-87FA-4D609A02B5AE}" type="pres">
      <dgm:prSet presAssocID="{25339327-EBE8-42EB-884E-758D3EC55922}" presName="vert1" presStyleCnt="0"/>
      <dgm:spPr/>
    </dgm:pt>
    <dgm:pt modelId="{4E1115B4-6B59-474B-B922-D424177AF9AE}" type="pres">
      <dgm:prSet presAssocID="{C0022538-4B9D-420C-94E0-EAA548558136}" presName="thickLine" presStyleLbl="alignNode1" presStyleIdx="5" presStyleCnt="7"/>
      <dgm:spPr/>
    </dgm:pt>
    <dgm:pt modelId="{DC86A305-A4D9-42A0-A6CF-715AB2A2631F}" type="pres">
      <dgm:prSet presAssocID="{C0022538-4B9D-420C-94E0-EAA548558136}" presName="horz1" presStyleCnt="0"/>
      <dgm:spPr/>
    </dgm:pt>
    <dgm:pt modelId="{1AB87373-9800-4332-94A4-8290241A96C0}" type="pres">
      <dgm:prSet presAssocID="{C0022538-4B9D-420C-94E0-EAA548558136}" presName="tx1" presStyleLbl="revTx" presStyleIdx="5" presStyleCnt="7" custLinFactY="5191" custLinFactNeighborX="173" custLinFactNeighborY="100000"/>
      <dgm:spPr/>
    </dgm:pt>
    <dgm:pt modelId="{0D1BADA0-E31F-4F66-8182-1D7111C26F64}" type="pres">
      <dgm:prSet presAssocID="{C0022538-4B9D-420C-94E0-EAA548558136}" presName="vert1" presStyleCnt="0"/>
      <dgm:spPr/>
    </dgm:pt>
    <dgm:pt modelId="{0023F0B2-4DE8-4BD1-97A6-AE9142232C5F}" type="pres">
      <dgm:prSet presAssocID="{888291BE-0245-4EA0-A8B5-D6778CE8CD21}" presName="thickLine" presStyleLbl="alignNode1" presStyleIdx="6" presStyleCnt="7"/>
      <dgm:spPr/>
    </dgm:pt>
    <dgm:pt modelId="{67B625DC-38A8-483E-ABF4-AF7644AE8B2E}" type="pres">
      <dgm:prSet presAssocID="{888291BE-0245-4EA0-A8B5-D6778CE8CD21}" presName="horz1" presStyleCnt="0"/>
      <dgm:spPr/>
    </dgm:pt>
    <dgm:pt modelId="{CB0483BF-DDB5-4129-AC5B-C8881C542A35}" type="pres">
      <dgm:prSet presAssocID="{888291BE-0245-4EA0-A8B5-D6778CE8CD21}" presName="tx1" presStyleLbl="revTx" presStyleIdx="6" presStyleCnt="7"/>
      <dgm:spPr/>
    </dgm:pt>
    <dgm:pt modelId="{98C36B7C-97FA-4D06-B892-5A11446F5063}" type="pres">
      <dgm:prSet presAssocID="{888291BE-0245-4EA0-A8B5-D6778CE8CD21}" presName="vert1" presStyleCnt="0"/>
      <dgm:spPr/>
    </dgm:pt>
  </dgm:ptLst>
  <dgm:cxnLst>
    <dgm:cxn modelId="{3A299104-9678-459D-8B31-44468E7867F7}" srcId="{ED33715B-674B-4E5F-8770-27A66AAAD30F}" destId="{888291BE-0245-4EA0-A8B5-D6778CE8CD21}" srcOrd="6" destOrd="0" parTransId="{93525032-406D-4EE8-A470-1DEA1FB0AF74}" sibTransId="{247E85E7-CB41-41BD-B685-E0BD576A287C}"/>
    <dgm:cxn modelId="{79CFD50D-0435-4FBA-BB65-BFB0F19E0AB7}" srcId="{ED33715B-674B-4E5F-8770-27A66AAAD30F}" destId="{D6D2D33E-8CB7-4058-A8D7-50ADB9BC12D5}" srcOrd="2" destOrd="0" parTransId="{8E30949C-EBD7-4E3B-AE26-03AA7FD1F639}" sibTransId="{691BA9CD-CB67-4B4A-B5D1-5890D825C8F0}"/>
    <dgm:cxn modelId="{A3A9A810-910F-48BE-94C0-E03D07FB5F46}" type="presOf" srcId="{5E17D9CC-B4F1-4E60-A9FB-121C2AE38F77}" destId="{5C5FEFDA-45F9-4919-98EA-46EF32EF041A}" srcOrd="0" destOrd="0" presId="urn:microsoft.com/office/officeart/2008/layout/LinedList"/>
    <dgm:cxn modelId="{106B4615-1CBF-4770-BA76-7611E1A4DE16}" type="presOf" srcId="{ED33715B-674B-4E5F-8770-27A66AAAD30F}" destId="{460FAE4E-CB47-4CA3-9A90-FF8C9D1E1CA8}" srcOrd="0" destOrd="0" presId="urn:microsoft.com/office/officeart/2008/layout/LinedList"/>
    <dgm:cxn modelId="{FCA49143-1218-4C8B-BE13-20FB047BB172}" type="presOf" srcId="{496DE9C1-1D76-4D52-9B7C-C0DD1B5EBCDD}" destId="{1F89986A-B9E2-4651-ACC6-A54EC0A8D8A6}" srcOrd="0" destOrd="0" presId="urn:microsoft.com/office/officeart/2008/layout/LinedList"/>
    <dgm:cxn modelId="{1FAAE17D-6D08-43DE-8531-5ADEBDDDDE78}" type="presOf" srcId="{C0022538-4B9D-420C-94E0-EAA548558136}" destId="{1AB87373-9800-4332-94A4-8290241A96C0}" srcOrd="0" destOrd="0" presId="urn:microsoft.com/office/officeart/2008/layout/LinedList"/>
    <dgm:cxn modelId="{D0250D85-EE3E-482F-9971-5C16528C63AF}" type="presOf" srcId="{888291BE-0245-4EA0-A8B5-D6778CE8CD21}" destId="{CB0483BF-DDB5-4129-AC5B-C8881C542A35}" srcOrd="0" destOrd="0" presId="urn:microsoft.com/office/officeart/2008/layout/LinedList"/>
    <dgm:cxn modelId="{68FFE888-C921-4638-B738-ED6CA17E58BC}" srcId="{ED33715B-674B-4E5F-8770-27A66AAAD30F}" destId="{496DE9C1-1D76-4D52-9B7C-C0DD1B5EBCDD}" srcOrd="1" destOrd="0" parTransId="{43D237BE-920C-4C6F-A295-BA96C947377F}" sibTransId="{23949093-CD05-4A3D-80A0-B0D9EEAB5A9C}"/>
    <dgm:cxn modelId="{DBBB63AF-F288-442E-8225-A0545F582DA1}" srcId="{ED33715B-674B-4E5F-8770-27A66AAAD30F}" destId="{5E17D9CC-B4F1-4E60-A9FB-121C2AE38F77}" srcOrd="0" destOrd="0" parTransId="{EBA61085-6C39-4330-B90F-F26B9A0AD322}" sibTransId="{FFD12D75-A0C8-4E2A-95CD-A0ED0F53ACBB}"/>
    <dgm:cxn modelId="{D667ABC0-02A8-4B50-B9DD-0336B42892E9}" srcId="{ED33715B-674B-4E5F-8770-27A66AAAD30F}" destId="{D209AFE2-E1AC-4683-833B-75D0BA839492}" srcOrd="3" destOrd="0" parTransId="{48475EB8-7737-458C-BE75-59215AB5A618}" sibTransId="{9FA7E751-20F8-4E26-961C-53B3A8FAA33E}"/>
    <dgm:cxn modelId="{9DE1BEC3-7078-4E84-BB5F-944A389B239F}" type="presOf" srcId="{25339327-EBE8-42EB-884E-758D3EC55922}" destId="{09A8EFEC-5B81-4569-9DA1-78021CAAC5F4}" srcOrd="0" destOrd="0" presId="urn:microsoft.com/office/officeart/2008/layout/LinedList"/>
    <dgm:cxn modelId="{5E0EA2CC-09BF-4C43-850D-77DF0FFDFBFC}" srcId="{ED33715B-674B-4E5F-8770-27A66AAAD30F}" destId="{C0022538-4B9D-420C-94E0-EAA548558136}" srcOrd="5" destOrd="0" parTransId="{80BB26AF-A891-468A-9914-8EFCF2F86D91}" sibTransId="{C3595D9C-3D24-42FB-B0AE-346DA8A69BAC}"/>
    <dgm:cxn modelId="{A35E6BCE-F956-4ECF-BED6-9F0766B94C4D}" srcId="{ED33715B-674B-4E5F-8770-27A66AAAD30F}" destId="{25339327-EBE8-42EB-884E-758D3EC55922}" srcOrd="4" destOrd="0" parTransId="{A6C60A8B-C8EB-40EA-BF04-3861DF2EA6A7}" sibTransId="{242A6737-EF0D-4B53-90BF-662B26F5ECCB}"/>
    <dgm:cxn modelId="{F02440D4-ACE8-4DBE-9B86-296FD6117933}" type="presOf" srcId="{D209AFE2-E1AC-4683-833B-75D0BA839492}" destId="{F080DB34-AD03-4F89-8CC6-299598E49F24}" srcOrd="0" destOrd="0" presId="urn:microsoft.com/office/officeart/2008/layout/LinedList"/>
    <dgm:cxn modelId="{8AC192EF-236E-43BF-8693-774540AE50DF}" type="presOf" srcId="{D6D2D33E-8CB7-4058-A8D7-50ADB9BC12D5}" destId="{7BC8C4F4-8F01-492D-84CC-F16656EC9A01}" srcOrd="0" destOrd="0" presId="urn:microsoft.com/office/officeart/2008/layout/LinedList"/>
    <dgm:cxn modelId="{DEB95624-98C4-47A3-A069-6B0B6A19489A}" type="presParOf" srcId="{460FAE4E-CB47-4CA3-9A90-FF8C9D1E1CA8}" destId="{3C79C828-2846-4734-A901-5F9D03A717F9}" srcOrd="0" destOrd="0" presId="urn:microsoft.com/office/officeart/2008/layout/LinedList"/>
    <dgm:cxn modelId="{B24B099B-56DF-4603-8D37-8762F77B7974}" type="presParOf" srcId="{460FAE4E-CB47-4CA3-9A90-FF8C9D1E1CA8}" destId="{0C62104C-C59F-4CCD-A0C9-D34ED5EF35D8}" srcOrd="1" destOrd="0" presId="urn:microsoft.com/office/officeart/2008/layout/LinedList"/>
    <dgm:cxn modelId="{66C2740B-AF57-4FC7-ACC3-64454D031DAA}" type="presParOf" srcId="{0C62104C-C59F-4CCD-A0C9-D34ED5EF35D8}" destId="{5C5FEFDA-45F9-4919-98EA-46EF32EF041A}" srcOrd="0" destOrd="0" presId="urn:microsoft.com/office/officeart/2008/layout/LinedList"/>
    <dgm:cxn modelId="{0DF8D650-387D-4DAC-90DD-0580D7DCECC3}" type="presParOf" srcId="{0C62104C-C59F-4CCD-A0C9-D34ED5EF35D8}" destId="{57D20B25-47BD-4B7B-AA40-1276C7D18633}" srcOrd="1" destOrd="0" presId="urn:microsoft.com/office/officeart/2008/layout/LinedList"/>
    <dgm:cxn modelId="{44BE6146-E929-44E3-AC43-66EFC66674C5}" type="presParOf" srcId="{460FAE4E-CB47-4CA3-9A90-FF8C9D1E1CA8}" destId="{705765B9-823F-430B-891B-8D9EFBC4AD05}" srcOrd="2" destOrd="0" presId="urn:microsoft.com/office/officeart/2008/layout/LinedList"/>
    <dgm:cxn modelId="{946B44EB-AA3E-4448-913A-46320C3D5B12}" type="presParOf" srcId="{460FAE4E-CB47-4CA3-9A90-FF8C9D1E1CA8}" destId="{38876D97-A532-4F28-9E2C-B23F78B04AF1}" srcOrd="3" destOrd="0" presId="urn:microsoft.com/office/officeart/2008/layout/LinedList"/>
    <dgm:cxn modelId="{C3150C45-E285-4DB3-9C32-A2FF948A7C1E}" type="presParOf" srcId="{38876D97-A532-4F28-9E2C-B23F78B04AF1}" destId="{1F89986A-B9E2-4651-ACC6-A54EC0A8D8A6}" srcOrd="0" destOrd="0" presId="urn:microsoft.com/office/officeart/2008/layout/LinedList"/>
    <dgm:cxn modelId="{EA063C0C-659F-4AAB-8CDC-CC9391F64018}" type="presParOf" srcId="{38876D97-A532-4F28-9E2C-B23F78B04AF1}" destId="{4E27B0B1-7A8F-4FD2-8D54-FEBF2DF98742}" srcOrd="1" destOrd="0" presId="urn:microsoft.com/office/officeart/2008/layout/LinedList"/>
    <dgm:cxn modelId="{BA4F73AF-3F60-43E4-8B73-69197A4B3DA4}" type="presParOf" srcId="{460FAE4E-CB47-4CA3-9A90-FF8C9D1E1CA8}" destId="{C89414E3-554E-438E-973C-18391AEA0FC1}" srcOrd="4" destOrd="0" presId="urn:microsoft.com/office/officeart/2008/layout/LinedList"/>
    <dgm:cxn modelId="{805C554E-A96F-4260-A5F2-4FB793A9F9CF}" type="presParOf" srcId="{460FAE4E-CB47-4CA3-9A90-FF8C9D1E1CA8}" destId="{0B586CE0-2830-4CBB-A254-DB4A3DD822F0}" srcOrd="5" destOrd="0" presId="urn:microsoft.com/office/officeart/2008/layout/LinedList"/>
    <dgm:cxn modelId="{34F7CA1A-3451-49AE-91BD-BEEF79FBDF6C}" type="presParOf" srcId="{0B586CE0-2830-4CBB-A254-DB4A3DD822F0}" destId="{7BC8C4F4-8F01-492D-84CC-F16656EC9A01}" srcOrd="0" destOrd="0" presId="urn:microsoft.com/office/officeart/2008/layout/LinedList"/>
    <dgm:cxn modelId="{6FAA7D8E-8E24-411E-82E2-4BA3DA90A4E1}" type="presParOf" srcId="{0B586CE0-2830-4CBB-A254-DB4A3DD822F0}" destId="{839A8E7B-ABC0-447C-9056-5C326B860724}" srcOrd="1" destOrd="0" presId="urn:microsoft.com/office/officeart/2008/layout/LinedList"/>
    <dgm:cxn modelId="{6EF26398-CA1C-4C0A-A9E2-0525F2B1F1D0}" type="presParOf" srcId="{460FAE4E-CB47-4CA3-9A90-FF8C9D1E1CA8}" destId="{0026E607-2A0C-42B5-899D-20C58CCD1CA6}" srcOrd="6" destOrd="0" presId="urn:microsoft.com/office/officeart/2008/layout/LinedList"/>
    <dgm:cxn modelId="{72016484-F1FD-42EE-AF10-C203A344B84E}" type="presParOf" srcId="{460FAE4E-CB47-4CA3-9A90-FF8C9D1E1CA8}" destId="{E94435E5-6829-4958-A451-8DDA282D49E0}" srcOrd="7" destOrd="0" presId="urn:microsoft.com/office/officeart/2008/layout/LinedList"/>
    <dgm:cxn modelId="{62320923-1B32-4196-BBA1-C0E2542F51D7}" type="presParOf" srcId="{E94435E5-6829-4958-A451-8DDA282D49E0}" destId="{F080DB34-AD03-4F89-8CC6-299598E49F24}" srcOrd="0" destOrd="0" presId="urn:microsoft.com/office/officeart/2008/layout/LinedList"/>
    <dgm:cxn modelId="{F290E8CC-3615-4322-92FF-94E5B09F58C5}" type="presParOf" srcId="{E94435E5-6829-4958-A451-8DDA282D49E0}" destId="{BDC7C829-4F1B-4ADE-907B-131272872225}" srcOrd="1" destOrd="0" presId="urn:microsoft.com/office/officeart/2008/layout/LinedList"/>
    <dgm:cxn modelId="{11A9E5DE-7E67-47BC-81E4-D29C7F14E99E}" type="presParOf" srcId="{460FAE4E-CB47-4CA3-9A90-FF8C9D1E1CA8}" destId="{4F34C87B-02BE-4AA0-A652-4965F6432C7D}" srcOrd="8" destOrd="0" presId="urn:microsoft.com/office/officeart/2008/layout/LinedList"/>
    <dgm:cxn modelId="{2835F3FC-EFAE-4D24-B452-4F46F23C7E04}" type="presParOf" srcId="{460FAE4E-CB47-4CA3-9A90-FF8C9D1E1CA8}" destId="{B5EE15CB-6BB1-4F8C-8D18-2A095EBA87EA}" srcOrd="9" destOrd="0" presId="urn:microsoft.com/office/officeart/2008/layout/LinedList"/>
    <dgm:cxn modelId="{3D90E4AC-8158-4EE4-9D51-735732D4A376}" type="presParOf" srcId="{B5EE15CB-6BB1-4F8C-8D18-2A095EBA87EA}" destId="{09A8EFEC-5B81-4569-9DA1-78021CAAC5F4}" srcOrd="0" destOrd="0" presId="urn:microsoft.com/office/officeart/2008/layout/LinedList"/>
    <dgm:cxn modelId="{B500DF99-ABAF-4F10-A79C-1784BB05442B}" type="presParOf" srcId="{B5EE15CB-6BB1-4F8C-8D18-2A095EBA87EA}" destId="{94E75B77-D4D1-44B1-87FA-4D609A02B5AE}" srcOrd="1" destOrd="0" presId="urn:microsoft.com/office/officeart/2008/layout/LinedList"/>
    <dgm:cxn modelId="{987BF273-CE10-43A1-ADB6-957476B1F89D}" type="presParOf" srcId="{460FAE4E-CB47-4CA3-9A90-FF8C9D1E1CA8}" destId="{4E1115B4-6B59-474B-B922-D424177AF9AE}" srcOrd="10" destOrd="0" presId="urn:microsoft.com/office/officeart/2008/layout/LinedList"/>
    <dgm:cxn modelId="{92CC97BC-FDF2-4426-982D-B2FC4A5E9BC9}" type="presParOf" srcId="{460FAE4E-CB47-4CA3-9A90-FF8C9D1E1CA8}" destId="{DC86A305-A4D9-42A0-A6CF-715AB2A2631F}" srcOrd="11" destOrd="0" presId="urn:microsoft.com/office/officeart/2008/layout/LinedList"/>
    <dgm:cxn modelId="{A356DEE4-3314-4D96-B123-B4F6E1524B31}" type="presParOf" srcId="{DC86A305-A4D9-42A0-A6CF-715AB2A2631F}" destId="{1AB87373-9800-4332-94A4-8290241A96C0}" srcOrd="0" destOrd="0" presId="urn:microsoft.com/office/officeart/2008/layout/LinedList"/>
    <dgm:cxn modelId="{4702912F-DECF-45F5-B014-2EC7577A040D}" type="presParOf" srcId="{DC86A305-A4D9-42A0-A6CF-715AB2A2631F}" destId="{0D1BADA0-E31F-4F66-8182-1D7111C26F64}" srcOrd="1" destOrd="0" presId="urn:microsoft.com/office/officeart/2008/layout/LinedList"/>
    <dgm:cxn modelId="{FB0235D6-DF71-4740-9CFA-6D6F048B7EF1}" type="presParOf" srcId="{460FAE4E-CB47-4CA3-9A90-FF8C9D1E1CA8}" destId="{0023F0B2-4DE8-4BD1-97A6-AE9142232C5F}" srcOrd="12" destOrd="0" presId="urn:microsoft.com/office/officeart/2008/layout/LinedList"/>
    <dgm:cxn modelId="{C919AFC9-9F93-4EC1-A12C-3E79C9FA2814}" type="presParOf" srcId="{460FAE4E-CB47-4CA3-9A90-FF8C9D1E1CA8}" destId="{67B625DC-38A8-483E-ABF4-AF7644AE8B2E}" srcOrd="13" destOrd="0" presId="urn:microsoft.com/office/officeart/2008/layout/LinedList"/>
    <dgm:cxn modelId="{548DD253-EE2C-4C2F-A05C-197CE6E38014}" type="presParOf" srcId="{67B625DC-38A8-483E-ABF4-AF7644AE8B2E}" destId="{CB0483BF-DDB5-4129-AC5B-C8881C542A35}" srcOrd="0" destOrd="0" presId="urn:microsoft.com/office/officeart/2008/layout/LinedList"/>
    <dgm:cxn modelId="{4F1F9A63-8F73-4B4A-9052-2AEB1CE03D9B}" type="presParOf" srcId="{67B625DC-38A8-483E-ABF4-AF7644AE8B2E}" destId="{98C36B7C-97FA-4D06-B892-5A11446F506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277EFE-DCD7-45CB-89AC-88B735BAE0EA}"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fr-CM"/>
        </a:p>
      </dgm:t>
    </dgm:pt>
    <dgm:pt modelId="{6E813265-8ECF-4403-A27F-1D94BE24334D}">
      <dgm:prSet phldrT="[Texte]"/>
      <dgm:spPr/>
      <dgm:t>
        <a:bodyPr/>
        <a:lstStyle/>
        <a:p>
          <a:r>
            <a:rPr lang="fr-FR" dirty="0"/>
            <a:t>Big data</a:t>
          </a:r>
          <a:endParaRPr lang="fr-CM" dirty="0"/>
        </a:p>
      </dgm:t>
    </dgm:pt>
    <dgm:pt modelId="{D62CDEEB-A30F-42B9-8C7F-D9BF93FB5B5C}" type="parTrans" cxnId="{A1639C86-3214-4EA5-82B5-0E0366487B5D}">
      <dgm:prSet/>
      <dgm:spPr/>
      <dgm:t>
        <a:bodyPr/>
        <a:lstStyle/>
        <a:p>
          <a:endParaRPr lang="fr-CM"/>
        </a:p>
      </dgm:t>
    </dgm:pt>
    <dgm:pt modelId="{600037A4-5D8E-4079-8509-37398CB810F6}" type="sibTrans" cxnId="{A1639C86-3214-4EA5-82B5-0E0366487B5D}">
      <dgm:prSet/>
      <dgm:spPr/>
      <dgm:t>
        <a:bodyPr/>
        <a:lstStyle/>
        <a:p>
          <a:endParaRPr lang="fr-CM"/>
        </a:p>
      </dgm:t>
    </dgm:pt>
    <dgm:pt modelId="{668CB86B-3810-4811-82AA-C413DE8BAD89}">
      <dgm:prSet phldrT="[Texte]"/>
      <dgm:spPr/>
      <dgm:t>
        <a:bodyPr/>
        <a:lstStyle/>
        <a:p>
          <a:r>
            <a:rPr lang="fr-FR" dirty="0"/>
            <a:t>Volume</a:t>
          </a:r>
          <a:endParaRPr lang="fr-CM" dirty="0"/>
        </a:p>
      </dgm:t>
    </dgm:pt>
    <dgm:pt modelId="{9938AFF2-49D8-423F-9BB7-D3A3BC7F67E3}" type="parTrans" cxnId="{F1732B16-6CC0-4498-8B86-ACEF7BE2AC30}">
      <dgm:prSet/>
      <dgm:spPr/>
      <dgm:t>
        <a:bodyPr/>
        <a:lstStyle/>
        <a:p>
          <a:endParaRPr lang="fr-CM"/>
        </a:p>
      </dgm:t>
    </dgm:pt>
    <dgm:pt modelId="{7989C873-DB12-43CD-89D9-1D6433CB7A41}" type="sibTrans" cxnId="{F1732B16-6CC0-4498-8B86-ACEF7BE2AC30}">
      <dgm:prSet/>
      <dgm:spPr/>
      <dgm:t>
        <a:bodyPr/>
        <a:lstStyle/>
        <a:p>
          <a:endParaRPr lang="fr-CM"/>
        </a:p>
      </dgm:t>
    </dgm:pt>
    <dgm:pt modelId="{86167E6A-2D94-4CD4-8B07-1A0812617047}">
      <dgm:prSet phldrT="[Texte]"/>
      <dgm:spPr/>
      <dgm:t>
        <a:bodyPr/>
        <a:lstStyle/>
        <a:p>
          <a:r>
            <a:rPr lang="fr-FR" dirty="0"/>
            <a:t>Velocity</a:t>
          </a:r>
          <a:endParaRPr lang="fr-CM" dirty="0"/>
        </a:p>
      </dgm:t>
    </dgm:pt>
    <dgm:pt modelId="{27692605-575F-46A8-A9DB-E8911DECF326}" type="parTrans" cxnId="{096733AE-40C5-456E-94FA-6AEB53A6568B}">
      <dgm:prSet/>
      <dgm:spPr/>
      <dgm:t>
        <a:bodyPr/>
        <a:lstStyle/>
        <a:p>
          <a:endParaRPr lang="fr-CM"/>
        </a:p>
      </dgm:t>
    </dgm:pt>
    <dgm:pt modelId="{DB436C06-E815-46AB-A3BA-CF8B1FD6EA2D}" type="sibTrans" cxnId="{096733AE-40C5-456E-94FA-6AEB53A6568B}">
      <dgm:prSet/>
      <dgm:spPr/>
      <dgm:t>
        <a:bodyPr/>
        <a:lstStyle/>
        <a:p>
          <a:endParaRPr lang="fr-CM"/>
        </a:p>
      </dgm:t>
    </dgm:pt>
    <dgm:pt modelId="{D9925752-2FA9-456A-8E59-9D494D337501}">
      <dgm:prSet phldrT="[Texte]"/>
      <dgm:spPr/>
      <dgm:t>
        <a:bodyPr/>
        <a:lstStyle/>
        <a:p>
          <a:r>
            <a:rPr lang="fr-FR" dirty="0"/>
            <a:t>Value</a:t>
          </a:r>
          <a:endParaRPr lang="fr-CM" dirty="0"/>
        </a:p>
      </dgm:t>
    </dgm:pt>
    <dgm:pt modelId="{8EF613C0-979D-4AE1-9F11-AB5594B117DB}" type="parTrans" cxnId="{BD185B60-1BEE-49F4-A7FD-C7C7A7D7F0D5}">
      <dgm:prSet/>
      <dgm:spPr/>
      <dgm:t>
        <a:bodyPr/>
        <a:lstStyle/>
        <a:p>
          <a:endParaRPr lang="fr-CM"/>
        </a:p>
      </dgm:t>
    </dgm:pt>
    <dgm:pt modelId="{DF4B261D-CDCE-4898-97F1-FD75BDDE9925}" type="sibTrans" cxnId="{BD185B60-1BEE-49F4-A7FD-C7C7A7D7F0D5}">
      <dgm:prSet/>
      <dgm:spPr/>
      <dgm:t>
        <a:bodyPr/>
        <a:lstStyle/>
        <a:p>
          <a:endParaRPr lang="fr-CM"/>
        </a:p>
      </dgm:t>
    </dgm:pt>
    <dgm:pt modelId="{2E69CBEB-FC82-4888-B1A6-E695A44AD3BD}">
      <dgm:prSet phldrT="[Texte]"/>
      <dgm:spPr/>
      <dgm:t>
        <a:bodyPr/>
        <a:lstStyle/>
        <a:p>
          <a:r>
            <a:rPr lang="fr-FR" dirty="0" err="1"/>
            <a:t>Variety</a:t>
          </a:r>
          <a:endParaRPr lang="fr-CM" dirty="0"/>
        </a:p>
      </dgm:t>
    </dgm:pt>
    <dgm:pt modelId="{C9EDA02C-AEAD-43BE-80E3-68C55AF6F843}" type="parTrans" cxnId="{4106F25D-6A24-475E-98A6-F2B0EA00A3F8}">
      <dgm:prSet/>
      <dgm:spPr/>
      <dgm:t>
        <a:bodyPr/>
        <a:lstStyle/>
        <a:p>
          <a:endParaRPr lang="fr-CM"/>
        </a:p>
      </dgm:t>
    </dgm:pt>
    <dgm:pt modelId="{3D366CEC-8796-4AF2-9091-140F5788FB0A}" type="sibTrans" cxnId="{4106F25D-6A24-475E-98A6-F2B0EA00A3F8}">
      <dgm:prSet/>
      <dgm:spPr/>
      <dgm:t>
        <a:bodyPr/>
        <a:lstStyle/>
        <a:p>
          <a:endParaRPr lang="fr-CM"/>
        </a:p>
      </dgm:t>
    </dgm:pt>
    <dgm:pt modelId="{D65EBCD3-A854-4742-B657-D7C2BE0C6F8D}">
      <dgm:prSet phldrT="[Texte]"/>
      <dgm:spPr/>
      <dgm:t>
        <a:bodyPr/>
        <a:lstStyle/>
        <a:p>
          <a:r>
            <a:rPr lang="fr-FR" dirty="0" err="1"/>
            <a:t>Veracity</a:t>
          </a:r>
          <a:endParaRPr lang="fr-CM" dirty="0"/>
        </a:p>
      </dgm:t>
    </dgm:pt>
    <dgm:pt modelId="{089D0FDC-1269-48A3-81CC-4EFAB26FBA73}" type="parTrans" cxnId="{47D9780B-2C01-49F0-A8A2-ED02F19B71B8}">
      <dgm:prSet/>
      <dgm:spPr/>
      <dgm:t>
        <a:bodyPr/>
        <a:lstStyle/>
        <a:p>
          <a:endParaRPr lang="fr-CM"/>
        </a:p>
      </dgm:t>
    </dgm:pt>
    <dgm:pt modelId="{15B3AF8A-14F9-4A9C-9281-6D2CF1E661A3}" type="sibTrans" cxnId="{47D9780B-2C01-49F0-A8A2-ED02F19B71B8}">
      <dgm:prSet/>
      <dgm:spPr/>
      <dgm:t>
        <a:bodyPr/>
        <a:lstStyle/>
        <a:p>
          <a:endParaRPr lang="fr-CM"/>
        </a:p>
      </dgm:t>
    </dgm:pt>
    <dgm:pt modelId="{7B51FAD1-984E-4ABA-961F-D3026A7C985F}" type="pres">
      <dgm:prSet presAssocID="{A2277EFE-DCD7-45CB-89AC-88B735BAE0EA}" presName="Name0" presStyleCnt="0">
        <dgm:presLayoutVars>
          <dgm:chMax val="1"/>
          <dgm:dir/>
          <dgm:animLvl val="ctr"/>
          <dgm:resizeHandles val="exact"/>
        </dgm:presLayoutVars>
      </dgm:prSet>
      <dgm:spPr/>
    </dgm:pt>
    <dgm:pt modelId="{95D59F49-5EB8-473C-BEAF-52D10B6801A7}" type="pres">
      <dgm:prSet presAssocID="{6E813265-8ECF-4403-A27F-1D94BE24334D}" presName="centerShape" presStyleLbl="node0" presStyleIdx="0" presStyleCnt="1"/>
      <dgm:spPr/>
    </dgm:pt>
    <dgm:pt modelId="{D8388CB1-19A9-457E-B36F-7ED08F0DF763}" type="pres">
      <dgm:prSet presAssocID="{9938AFF2-49D8-423F-9BB7-D3A3BC7F67E3}" presName="parTrans" presStyleLbl="sibTrans2D1" presStyleIdx="0" presStyleCnt="5"/>
      <dgm:spPr/>
    </dgm:pt>
    <dgm:pt modelId="{7808BB93-6C3C-414D-816C-BD39422F64FA}" type="pres">
      <dgm:prSet presAssocID="{9938AFF2-49D8-423F-9BB7-D3A3BC7F67E3}" presName="connectorText" presStyleLbl="sibTrans2D1" presStyleIdx="0" presStyleCnt="5"/>
      <dgm:spPr/>
    </dgm:pt>
    <dgm:pt modelId="{06455838-9D1A-424E-B5EC-828B1D3095FF}" type="pres">
      <dgm:prSet presAssocID="{668CB86B-3810-4811-82AA-C413DE8BAD89}" presName="node" presStyleLbl="node1" presStyleIdx="0" presStyleCnt="5">
        <dgm:presLayoutVars>
          <dgm:bulletEnabled val="1"/>
        </dgm:presLayoutVars>
      </dgm:prSet>
      <dgm:spPr/>
    </dgm:pt>
    <dgm:pt modelId="{42DB2291-FA83-42DD-A062-30B4EC4A1FC1}" type="pres">
      <dgm:prSet presAssocID="{27692605-575F-46A8-A9DB-E8911DECF326}" presName="parTrans" presStyleLbl="sibTrans2D1" presStyleIdx="1" presStyleCnt="5"/>
      <dgm:spPr/>
    </dgm:pt>
    <dgm:pt modelId="{D76161BE-B832-4E74-B93C-C8D401B1F272}" type="pres">
      <dgm:prSet presAssocID="{27692605-575F-46A8-A9DB-E8911DECF326}" presName="connectorText" presStyleLbl="sibTrans2D1" presStyleIdx="1" presStyleCnt="5"/>
      <dgm:spPr/>
    </dgm:pt>
    <dgm:pt modelId="{2F141E86-5A68-4A0F-90DB-1339658C65EB}" type="pres">
      <dgm:prSet presAssocID="{86167E6A-2D94-4CD4-8B07-1A0812617047}" presName="node" presStyleLbl="node1" presStyleIdx="1" presStyleCnt="5">
        <dgm:presLayoutVars>
          <dgm:bulletEnabled val="1"/>
        </dgm:presLayoutVars>
      </dgm:prSet>
      <dgm:spPr/>
    </dgm:pt>
    <dgm:pt modelId="{D44FF956-EE66-4A03-A9CA-467BC6FF141E}" type="pres">
      <dgm:prSet presAssocID="{8EF613C0-979D-4AE1-9F11-AB5594B117DB}" presName="parTrans" presStyleLbl="sibTrans2D1" presStyleIdx="2" presStyleCnt="5"/>
      <dgm:spPr/>
    </dgm:pt>
    <dgm:pt modelId="{107CB51E-6AD2-42E7-BBB1-C5FCB01A20F5}" type="pres">
      <dgm:prSet presAssocID="{8EF613C0-979D-4AE1-9F11-AB5594B117DB}" presName="connectorText" presStyleLbl="sibTrans2D1" presStyleIdx="2" presStyleCnt="5"/>
      <dgm:spPr/>
    </dgm:pt>
    <dgm:pt modelId="{FF65D5FC-CF88-4206-9C56-763F04D6A1B3}" type="pres">
      <dgm:prSet presAssocID="{D9925752-2FA9-456A-8E59-9D494D337501}" presName="node" presStyleLbl="node1" presStyleIdx="2" presStyleCnt="5">
        <dgm:presLayoutVars>
          <dgm:bulletEnabled val="1"/>
        </dgm:presLayoutVars>
      </dgm:prSet>
      <dgm:spPr/>
    </dgm:pt>
    <dgm:pt modelId="{4C72B674-25CD-4109-AF58-2ABF269FB649}" type="pres">
      <dgm:prSet presAssocID="{C9EDA02C-AEAD-43BE-80E3-68C55AF6F843}" presName="parTrans" presStyleLbl="sibTrans2D1" presStyleIdx="3" presStyleCnt="5"/>
      <dgm:spPr/>
    </dgm:pt>
    <dgm:pt modelId="{656C53B2-8F75-42F6-ABA7-580C860F56CA}" type="pres">
      <dgm:prSet presAssocID="{C9EDA02C-AEAD-43BE-80E3-68C55AF6F843}" presName="connectorText" presStyleLbl="sibTrans2D1" presStyleIdx="3" presStyleCnt="5"/>
      <dgm:spPr/>
    </dgm:pt>
    <dgm:pt modelId="{938C1E4E-5BDB-428E-B900-3FA0CC16E20E}" type="pres">
      <dgm:prSet presAssocID="{2E69CBEB-FC82-4888-B1A6-E695A44AD3BD}" presName="node" presStyleLbl="node1" presStyleIdx="3" presStyleCnt="5">
        <dgm:presLayoutVars>
          <dgm:bulletEnabled val="1"/>
        </dgm:presLayoutVars>
      </dgm:prSet>
      <dgm:spPr/>
    </dgm:pt>
    <dgm:pt modelId="{8CAF2240-D47A-421D-BD9E-587A7F76E5D4}" type="pres">
      <dgm:prSet presAssocID="{089D0FDC-1269-48A3-81CC-4EFAB26FBA73}" presName="parTrans" presStyleLbl="sibTrans2D1" presStyleIdx="4" presStyleCnt="5"/>
      <dgm:spPr/>
    </dgm:pt>
    <dgm:pt modelId="{D1C67CFA-4205-4ABA-869B-B1CBFBF4B058}" type="pres">
      <dgm:prSet presAssocID="{089D0FDC-1269-48A3-81CC-4EFAB26FBA73}" presName="connectorText" presStyleLbl="sibTrans2D1" presStyleIdx="4" presStyleCnt="5"/>
      <dgm:spPr/>
    </dgm:pt>
    <dgm:pt modelId="{FB25972E-4970-494C-8D39-59B78147FDDE}" type="pres">
      <dgm:prSet presAssocID="{D65EBCD3-A854-4742-B657-D7C2BE0C6F8D}" presName="node" presStyleLbl="node1" presStyleIdx="4" presStyleCnt="5">
        <dgm:presLayoutVars>
          <dgm:bulletEnabled val="1"/>
        </dgm:presLayoutVars>
      </dgm:prSet>
      <dgm:spPr/>
    </dgm:pt>
  </dgm:ptLst>
  <dgm:cxnLst>
    <dgm:cxn modelId="{47D9780B-2C01-49F0-A8A2-ED02F19B71B8}" srcId="{6E813265-8ECF-4403-A27F-1D94BE24334D}" destId="{D65EBCD3-A854-4742-B657-D7C2BE0C6F8D}" srcOrd="4" destOrd="0" parTransId="{089D0FDC-1269-48A3-81CC-4EFAB26FBA73}" sibTransId="{15B3AF8A-14F9-4A9C-9281-6D2CF1E661A3}"/>
    <dgm:cxn modelId="{F1732B16-6CC0-4498-8B86-ACEF7BE2AC30}" srcId="{6E813265-8ECF-4403-A27F-1D94BE24334D}" destId="{668CB86B-3810-4811-82AA-C413DE8BAD89}" srcOrd="0" destOrd="0" parTransId="{9938AFF2-49D8-423F-9BB7-D3A3BC7F67E3}" sibTransId="{7989C873-DB12-43CD-89D9-1D6433CB7A41}"/>
    <dgm:cxn modelId="{234E061F-FFA1-4728-A50D-0BEBE85D4329}" type="presOf" srcId="{089D0FDC-1269-48A3-81CC-4EFAB26FBA73}" destId="{8CAF2240-D47A-421D-BD9E-587A7F76E5D4}" srcOrd="0" destOrd="0" presId="urn:microsoft.com/office/officeart/2005/8/layout/radial5"/>
    <dgm:cxn modelId="{CF93972C-86FE-4C54-89CF-2AAF115D5CE1}" type="presOf" srcId="{D65EBCD3-A854-4742-B657-D7C2BE0C6F8D}" destId="{FB25972E-4970-494C-8D39-59B78147FDDE}" srcOrd="0" destOrd="0" presId="urn:microsoft.com/office/officeart/2005/8/layout/radial5"/>
    <dgm:cxn modelId="{B228E037-0942-43CE-91C2-C7886486413D}" type="presOf" srcId="{9938AFF2-49D8-423F-9BB7-D3A3BC7F67E3}" destId="{D8388CB1-19A9-457E-B36F-7ED08F0DF763}" srcOrd="0" destOrd="0" presId="urn:microsoft.com/office/officeart/2005/8/layout/radial5"/>
    <dgm:cxn modelId="{304E7C3B-3A25-467B-92BF-288AE4B44241}" type="presOf" srcId="{6E813265-8ECF-4403-A27F-1D94BE24334D}" destId="{95D59F49-5EB8-473C-BEAF-52D10B6801A7}" srcOrd="0" destOrd="0" presId="urn:microsoft.com/office/officeart/2005/8/layout/radial5"/>
    <dgm:cxn modelId="{ADDA7E5C-64E0-44AC-A95A-3605AC9663DE}" type="presOf" srcId="{9938AFF2-49D8-423F-9BB7-D3A3BC7F67E3}" destId="{7808BB93-6C3C-414D-816C-BD39422F64FA}" srcOrd="1" destOrd="0" presId="urn:microsoft.com/office/officeart/2005/8/layout/radial5"/>
    <dgm:cxn modelId="{4106F25D-6A24-475E-98A6-F2B0EA00A3F8}" srcId="{6E813265-8ECF-4403-A27F-1D94BE24334D}" destId="{2E69CBEB-FC82-4888-B1A6-E695A44AD3BD}" srcOrd="3" destOrd="0" parTransId="{C9EDA02C-AEAD-43BE-80E3-68C55AF6F843}" sibTransId="{3D366CEC-8796-4AF2-9091-140F5788FB0A}"/>
    <dgm:cxn modelId="{BD185B60-1BEE-49F4-A7FD-C7C7A7D7F0D5}" srcId="{6E813265-8ECF-4403-A27F-1D94BE24334D}" destId="{D9925752-2FA9-456A-8E59-9D494D337501}" srcOrd="2" destOrd="0" parTransId="{8EF613C0-979D-4AE1-9F11-AB5594B117DB}" sibTransId="{DF4B261D-CDCE-4898-97F1-FD75BDDE9925}"/>
    <dgm:cxn modelId="{BBCDA441-28A8-45B7-85B3-A8DED914A67B}" type="presOf" srcId="{A2277EFE-DCD7-45CB-89AC-88B735BAE0EA}" destId="{7B51FAD1-984E-4ABA-961F-D3026A7C985F}" srcOrd="0" destOrd="0" presId="urn:microsoft.com/office/officeart/2005/8/layout/radial5"/>
    <dgm:cxn modelId="{0861B745-B2F0-42BC-B663-6373A0C707FE}" type="presOf" srcId="{2E69CBEB-FC82-4888-B1A6-E695A44AD3BD}" destId="{938C1E4E-5BDB-428E-B900-3FA0CC16E20E}" srcOrd="0" destOrd="0" presId="urn:microsoft.com/office/officeart/2005/8/layout/radial5"/>
    <dgm:cxn modelId="{1D61BF45-0DAA-4021-963D-8D787D5805A0}" type="presOf" srcId="{D9925752-2FA9-456A-8E59-9D494D337501}" destId="{FF65D5FC-CF88-4206-9C56-763F04D6A1B3}" srcOrd="0" destOrd="0" presId="urn:microsoft.com/office/officeart/2005/8/layout/radial5"/>
    <dgm:cxn modelId="{F8F0F84B-6ACF-4345-929F-D4954FC4CB80}" type="presOf" srcId="{27692605-575F-46A8-A9DB-E8911DECF326}" destId="{42DB2291-FA83-42DD-A062-30B4EC4A1FC1}" srcOrd="0" destOrd="0" presId="urn:microsoft.com/office/officeart/2005/8/layout/radial5"/>
    <dgm:cxn modelId="{FF57C451-8B13-42DD-A709-975A26BF1638}" type="presOf" srcId="{C9EDA02C-AEAD-43BE-80E3-68C55AF6F843}" destId="{656C53B2-8F75-42F6-ABA7-580C860F56CA}" srcOrd="1" destOrd="0" presId="urn:microsoft.com/office/officeart/2005/8/layout/radial5"/>
    <dgm:cxn modelId="{A1639C86-3214-4EA5-82B5-0E0366487B5D}" srcId="{A2277EFE-DCD7-45CB-89AC-88B735BAE0EA}" destId="{6E813265-8ECF-4403-A27F-1D94BE24334D}" srcOrd="0" destOrd="0" parTransId="{D62CDEEB-A30F-42B9-8C7F-D9BF93FB5B5C}" sibTransId="{600037A4-5D8E-4079-8509-37398CB810F6}"/>
    <dgm:cxn modelId="{CC32B193-CB2B-4D65-A263-863909B4D2CF}" type="presOf" srcId="{089D0FDC-1269-48A3-81CC-4EFAB26FBA73}" destId="{D1C67CFA-4205-4ABA-869B-B1CBFBF4B058}" srcOrd="1" destOrd="0" presId="urn:microsoft.com/office/officeart/2005/8/layout/radial5"/>
    <dgm:cxn modelId="{FDAE1997-D791-46CF-AD2C-64975C8D415D}" type="presOf" srcId="{8EF613C0-979D-4AE1-9F11-AB5594B117DB}" destId="{D44FF956-EE66-4A03-A9CA-467BC6FF141E}" srcOrd="0" destOrd="0" presId="urn:microsoft.com/office/officeart/2005/8/layout/radial5"/>
    <dgm:cxn modelId="{17AAF79A-A6A8-4545-9A9F-3880645EA1C8}" type="presOf" srcId="{8EF613C0-979D-4AE1-9F11-AB5594B117DB}" destId="{107CB51E-6AD2-42E7-BBB1-C5FCB01A20F5}" srcOrd="1" destOrd="0" presId="urn:microsoft.com/office/officeart/2005/8/layout/radial5"/>
    <dgm:cxn modelId="{2DE928AC-593E-422D-9028-ADFF85871A5D}" type="presOf" srcId="{86167E6A-2D94-4CD4-8B07-1A0812617047}" destId="{2F141E86-5A68-4A0F-90DB-1339658C65EB}" srcOrd="0" destOrd="0" presId="urn:microsoft.com/office/officeart/2005/8/layout/radial5"/>
    <dgm:cxn modelId="{096733AE-40C5-456E-94FA-6AEB53A6568B}" srcId="{6E813265-8ECF-4403-A27F-1D94BE24334D}" destId="{86167E6A-2D94-4CD4-8B07-1A0812617047}" srcOrd="1" destOrd="0" parTransId="{27692605-575F-46A8-A9DB-E8911DECF326}" sibTransId="{DB436C06-E815-46AB-A3BA-CF8B1FD6EA2D}"/>
    <dgm:cxn modelId="{08F61ED5-B8D1-4245-8B0B-0117063E02DD}" type="presOf" srcId="{668CB86B-3810-4811-82AA-C413DE8BAD89}" destId="{06455838-9D1A-424E-B5EC-828B1D3095FF}" srcOrd="0" destOrd="0" presId="urn:microsoft.com/office/officeart/2005/8/layout/radial5"/>
    <dgm:cxn modelId="{6C25F6DB-2C2C-4B64-8379-724F6E68CF09}" type="presOf" srcId="{C9EDA02C-AEAD-43BE-80E3-68C55AF6F843}" destId="{4C72B674-25CD-4109-AF58-2ABF269FB649}" srcOrd="0" destOrd="0" presId="urn:microsoft.com/office/officeart/2005/8/layout/radial5"/>
    <dgm:cxn modelId="{D58FB3E6-A6C8-4BA2-AE8B-0835872AB9A9}" type="presOf" srcId="{27692605-575F-46A8-A9DB-E8911DECF326}" destId="{D76161BE-B832-4E74-B93C-C8D401B1F272}" srcOrd="1" destOrd="0" presId="urn:microsoft.com/office/officeart/2005/8/layout/radial5"/>
    <dgm:cxn modelId="{571B6431-23A7-4860-A9B7-D5BE198C85FC}" type="presParOf" srcId="{7B51FAD1-984E-4ABA-961F-D3026A7C985F}" destId="{95D59F49-5EB8-473C-BEAF-52D10B6801A7}" srcOrd="0" destOrd="0" presId="urn:microsoft.com/office/officeart/2005/8/layout/radial5"/>
    <dgm:cxn modelId="{FEADDDF9-0C94-4E2F-8D46-36A73B44E9E5}" type="presParOf" srcId="{7B51FAD1-984E-4ABA-961F-D3026A7C985F}" destId="{D8388CB1-19A9-457E-B36F-7ED08F0DF763}" srcOrd="1" destOrd="0" presId="urn:microsoft.com/office/officeart/2005/8/layout/radial5"/>
    <dgm:cxn modelId="{E6C9BB99-9966-46E8-AAB6-F248F3881DBC}" type="presParOf" srcId="{D8388CB1-19A9-457E-B36F-7ED08F0DF763}" destId="{7808BB93-6C3C-414D-816C-BD39422F64FA}" srcOrd="0" destOrd="0" presId="urn:microsoft.com/office/officeart/2005/8/layout/radial5"/>
    <dgm:cxn modelId="{615DE6A8-AF3B-44C2-8F59-633EA66005F1}" type="presParOf" srcId="{7B51FAD1-984E-4ABA-961F-D3026A7C985F}" destId="{06455838-9D1A-424E-B5EC-828B1D3095FF}" srcOrd="2" destOrd="0" presId="urn:microsoft.com/office/officeart/2005/8/layout/radial5"/>
    <dgm:cxn modelId="{CBA459CD-E9E1-4A1E-935E-4E2166F85455}" type="presParOf" srcId="{7B51FAD1-984E-4ABA-961F-D3026A7C985F}" destId="{42DB2291-FA83-42DD-A062-30B4EC4A1FC1}" srcOrd="3" destOrd="0" presId="urn:microsoft.com/office/officeart/2005/8/layout/radial5"/>
    <dgm:cxn modelId="{C0EF2384-1D83-406A-ABAA-59515A257B98}" type="presParOf" srcId="{42DB2291-FA83-42DD-A062-30B4EC4A1FC1}" destId="{D76161BE-B832-4E74-B93C-C8D401B1F272}" srcOrd="0" destOrd="0" presId="urn:microsoft.com/office/officeart/2005/8/layout/radial5"/>
    <dgm:cxn modelId="{493E242B-A8AD-48C2-8041-45A52B7788AF}" type="presParOf" srcId="{7B51FAD1-984E-4ABA-961F-D3026A7C985F}" destId="{2F141E86-5A68-4A0F-90DB-1339658C65EB}" srcOrd="4" destOrd="0" presId="urn:microsoft.com/office/officeart/2005/8/layout/radial5"/>
    <dgm:cxn modelId="{439DD450-E6B6-4B53-BB57-59CB574E8DFE}" type="presParOf" srcId="{7B51FAD1-984E-4ABA-961F-D3026A7C985F}" destId="{D44FF956-EE66-4A03-A9CA-467BC6FF141E}" srcOrd="5" destOrd="0" presId="urn:microsoft.com/office/officeart/2005/8/layout/radial5"/>
    <dgm:cxn modelId="{8A67A8CA-0CAD-469E-A5C7-618E96DB5479}" type="presParOf" srcId="{D44FF956-EE66-4A03-A9CA-467BC6FF141E}" destId="{107CB51E-6AD2-42E7-BBB1-C5FCB01A20F5}" srcOrd="0" destOrd="0" presId="urn:microsoft.com/office/officeart/2005/8/layout/radial5"/>
    <dgm:cxn modelId="{19444847-9CAA-4EF5-8C22-5ABBFF15E13E}" type="presParOf" srcId="{7B51FAD1-984E-4ABA-961F-D3026A7C985F}" destId="{FF65D5FC-CF88-4206-9C56-763F04D6A1B3}" srcOrd="6" destOrd="0" presId="urn:microsoft.com/office/officeart/2005/8/layout/radial5"/>
    <dgm:cxn modelId="{A99B59E6-1D09-4311-87FC-1F80B9763CFD}" type="presParOf" srcId="{7B51FAD1-984E-4ABA-961F-D3026A7C985F}" destId="{4C72B674-25CD-4109-AF58-2ABF269FB649}" srcOrd="7" destOrd="0" presId="urn:microsoft.com/office/officeart/2005/8/layout/radial5"/>
    <dgm:cxn modelId="{A6F9F029-B218-40A5-9DE3-75AB6A8FEB7F}" type="presParOf" srcId="{4C72B674-25CD-4109-AF58-2ABF269FB649}" destId="{656C53B2-8F75-42F6-ABA7-580C860F56CA}" srcOrd="0" destOrd="0" presId="urn:microsoft.com/office/officeart/2005/8/layout/radial5"/>
    <dgm:cxn modelId="{99A9FB1E-9820-49DD-B533-D9455FF25BFD}" type="presParOf" srcId="{7B51FAD1-984E-4ABA-961F-D3026A7C985F}" destId="{938C1E4E-5BDB-428E-B900-3FA0CC16E20E}" srcOrd="8" destOrd="0" presId="urn:microsoft.com/office/officeart/2005/8/layout/radial5"/>
    <dgm:cxn modelId="{EF00D338-C4BE-432B-AB7D-9E45B30B3DFE}" type="presParOf" srcId="{7B51FAD1-984E-4ABA-961F-D3026A7C985F}" destId="{8CAF2240-D47A-421D-BD9E-587A7F76E5D4}" srcOrd="9" destOrd="0" presId="urn:microsoft.com/office/officeart/2005/8/layout/radial5"/>
    <dgm:cxn modelId="{4693A310-F13B-4667-BF01-7ED7ABF38B95}" type="presParOf" srcId="{8CAF2240-D47A-421D-BD9E-587A7F76E5D4}" destId="{D1C67CFA-4205-4ABA-869B-B1CBFBF4B058}" srcOrd="0" destOrd="0" presId="urn:microsoft.com/office/officeart/2005/8/layout/radial5"/>
    <dgm:cxn modelId="{022FC227-73FE-44E2-BCED-915A0B28F8C9}" type="presParOf" srcId="{7B51FAD1-984E-4ABA-961F-D3026A7C985F}" destId="{FB25972E-4970-494C-8D39-59B78147FDDE}"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A0BE35-15DD-4BCA-80BA-B65CB66B0C0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2175AC5-7E4B-429E-95D7-04077FA81E25}">
      <dgm:prSet/>
      <dgm:spPr/>
      <dgm:t>
        <a:bodyPr/>
        <a:lstStyle/>
        <a:p>
          <a:r>
            <a:rPr lang="fr-FR" dirty="0" err="1"/>
            <a:t>Structured</a:t>
          </a:r>
          <a:r>
            <a:rPr lang="fr-FR" dirty="0"/>
            <a:t> data</a:t>
          </a:r>
        </a:p>
        <a:p>
          <a:r>
            <a:rPr lang="fr-FR" dirty="0"/>
            <a:t>(</a:t>
          </a:r>
          <a:r>
            <a:rPr lang="fr-FR" dirty="0" err="1"/>
            <a:t>example</a:t>
          </a:r>
          <a:r>
            <a:rPr lang="fr-FR" dirty="0"/>
            <a:t>: table)</a:t>
          </a:r>
          <a:endParaRPr lang="en-US" dirty="0"/>
        </a:p>
      </dgm:t>
    </dgm:pt>
    <dgm:pt modelId="{3F1CDC46-2B6E-4F85-BFEC-017435EDD510}" type="parTrans" cxnId="{6892F662-D67E-4E23-8BD6-836FEC7CFC0B}">
      <dgm:prSet/>
      <dgm:spPr/>
      <dgm:t>
        <a:bodyPr/>
        <a:lstStyle/>
        <a:p>
          <a:endParaRPr lang="en-US"/>
        </a:p>
      </dgm:t>
    </dgm:pt>
    <dgm:pt modelId="{6B4B8498-F953-4C88-A992-7097EA6C8F26}" type="sibTrans" cxnId="{6892F662-D67E-4E23-8BD6-836FEC7CFC0B}">
      <dgm:prSet/>
      <dgm:spPr/>
      <dgm:t>
        <a:bodyPr/>
        <a:lstStyle/>
        <a:p>
          <a:endParaRPr lang="en-US"/>
        </a:p>
      </dgm:t>
    </dgm:pt>
    <dgm:pt modelId="{36E13329-C71E-499A-8215-AD934295B642}">
      <dgm:prSet/>
      <dgm:spPr/>
      <dgm:t>
        <a:bodyPr/>
        <a:lstStyle/>
        <a:p>
          <a:r>
            <a:rPr lang="fr-CM" dirty="0"/>
            <a:t>Semi-</a:t>
          </a:r>
          <a:r>
            <a:rPr lang="fr-CM" dirty="0" err="1"/>
            <a:t>structured</a:t>
          </a:r>
          <a:r>
            <a:rPr lang="fr-CM" dirty="0"/>
            <a:t> data</a:t>
          </a:r>
        </a:p>
        <a:p>
          <a:r>
            <a:rPr lang="fr-FR" dirty="0"/>
            <a:t>(</a:t>
          </a:r>
          <a:r>
            <a:rPr lang="fr-FR" dirty="0" err="1"/>
            <a:t>example</a:t>
          </a:r>
          <a:r>
            <a:rPr lang="fr-FR" dirty="0"/>
            <a:t>: XML,JSON)</a:t>
          </a:r>
          <a:endParaRPr lang="en-US" dirty="0"/>
        </a:p>
      </dgm:t>
    </dgm:pt>
    <dgm:pt modelId="{717DAEDE-30A1-4D0E-9C41-9F84F2A7529C}" type="parTrans" cxnId="{B7DB0DF9-1751-4953-A8F8-312EB441736E}">
      <dgm:prSet/>
      <dgm:spPr/>
      <dgm:t>
        <a:bodyPr/>
        <a:lstStyle/>
        <a:p>
          <a:endParaRPr lang="en-US"/>
        </a:p>
      </dgm:t>
    </dgm:pt>
    <dgm:pt modelId="{C73E422F-4A6E-49D7-BF9B-003609586092}" type="sibTrans" cxnId="{B7DB0DF9-1751-4953-A8F8-312EB441736E}">
      <dgm:prSet/>
      <dgm:spPr/>
      <dgm:t>
        <a:bodyPr/>
        <a:lstStyle/>
        <a:p>
          <a:endParaRPr lang="en-US"/>
        </a:p>
      </dgm:t>
    </dgm:pt>
    <dgm:pt modelId="{F190260A-6C78-476F-AD13-72F458F925CE}">
      <dgm:prSet/>
      <dgm:spPr/>
      <dgm:t>
        <a:bodyPr/>
        <a:lstStyle/>
        <a:p>
          <a:r>
            <a:rPr lang="fr-FR" dirty="0"/>
            <a:t>Non-</a:t>
          </a:r>
          <a:r>
            <a:rPr lang="fr-FR" dirty="0" err="1"/>
            <a:t>structured</a:t>
          </a:r>
          <a:r>
            <a:rPr lang="fr-FR" dirty="0"/>
            <a:t> data</a:t>
          </a:r>
        </a:p>
        <a:p>
          <a:r>
            <a:rPr lang="fr-FR" dirty="0"/>
            <a:t>(</a:t>
          </a:r>
          <a:r>
            <a:rPr lang="fr-FR" dirty="0" err="1"/>
            <a:t>example</a:t>
          </a:r>
          <a:r>
            <a:rPr lang="fr-FR" dirty="0"/>
            <a:t>: image, </a:t>
          </a:r>
          <a:r>
            <a:rPr lang="fr-FR" dirty="0" err="1"/>
            <a:t>video</a:t>
          </a:r>
          <a:r>
            <a:rPr lang="fr-FR" dirty="0"/>
            <a:t>, son)</a:t>
          </a:r>
          <a:endParaRPr lang="en-US" dirty="0"/>
        </a:p>
      </dgm:t>
    </dgm:pt>
    <dgm:pt modelId="{37EA0F9A-33C6-4F27-99A2-EF8FE66C6192}" type="parTrans" cxnId="{2BEFF41E-3DE7-47F7-8894-FC6D57464092}">
      <dgm:prSet/>
      <dgm:spPr/>
      <dgm:t>
        <a:bodyPr/>
        <a:lstStyle/>
        <a:p>
          <a:endParaRPr lang="en-US"/>
        </a:p>
      </dgm:t>
    </dgm:pt>
    <dgm:pt modelId="{2562AE0B-359B-4A34-A3A0-E877F30A7B5D}" type="sibTrans" cxnId="{2BEFF41E-3DE7-47F7-8894-FC6D57464092}">
      <dgm:prSet/>
      <dgm:spPr/>
      <dgm:t>
        <a:bodyPr/>
        <a:lstStyle/>
        <a:p>
          <a:endParaRPr lang="en-US"/>
        </a:p>
      </dgm:t>
    </dgm:pt>
    <dgm:pt modelId="{799C8A0F-9024-46A0-A9BF-2B9DD0097C69}" type="pres">
      <dgm:prSet presAssocID="{94A0BE35-15DD-4BCA-80BA-B65CB66B0C06}" presName="linear" presStyleCnt="0">
        <dgm:presLayoutVars>
          <dgm:animLvl val="lvl"/>
          <dgm:resizeHandles val="exact"/>
        </dgm:presLayoutVars>
      </dgm:prSet>
      <dgm:spPr/>
    </dgm:pt>
    <dgm:pt modelId="{013078E0-E556-4928-8621-7A12F419A0EE}" type="pres">
      <dgm:prSet presAssocID="{F2175AC5-7E4B-429E-95D7-04077FA81E25}" presName="parentText" presStyleLbl="node1" presStyleIdx="0" presStyleCnt="3">
        <dgm:presLayoutVars>
          <dgm:chMax val="0"/>
          <dgm:bulletEnabled val="1"/>
        </dgm:presLayoutVars>
      </dgm:prSet>
      <dgm:spPr/>
    </dgm:pt>
    <dgm:pt modelId="{7353351A-45D4-4D69-9ADD-F869E779027D}" type="pres">
      <dgm:prSet presAssocID="{6B4B8498-F953-4C88-A992-7097EA6C8F26}" presName="spacer" presStyleCnt="0"/>
      <dgm:spPr/>
    </dgm:pt>
    <dgm:pt modelId="{27B06592-060B-4258-988C-CA3C204629E0}" type="pres">
      <dgm:prSet presAssocID="{36E13329-C71E-499A-8215-AD934295B642}" presName="parentText" presStyleLbl="node1" presStyleIdx="1" presStyleCnt="3">
        <dgm:presLayoutVars>
          <dgm:chMax val="0"/>
          <dgm:bulletEnabled val="1"/>
        </dgm:presLayoutVars>
      </dgm:prSet>
      <dgm:spPr/>
    </dgm:pt>
    <dgm:pt modelId="{80407AD9-4F05-4CDE-8888-38112E77E569}" type="pres">
      <dgm:prSet presAssocID="{C73E422F-4A6E-49D7-BF9B-003609586092}" presName="spacer" presStyleCnt="0"/>
      <dgm:spPr/>
    </dgm:pt>
    <dgm:pt modelId="{059B9DE6-6F7F-400E-A137-C6C8182C2C70}" type="pres">
      <dgm:prSet presAssocID="{F190260A-6C78-476F-AD13-72F458F925CE}" presName="parentText" presStyleLbl="node1" presStyleIdx="2" presStyleCnt="3">
        <dgm:presLayoutVars>
          <dgm:chMax val="0"/>
          <dgm:bulletEnabled val="1"/>
        </dgm:presLayoutVars>
      </dgm:prSet>
      <dgm:spPr/>
    </dgm:pt>
  </dgm:ptLst>
  <dgm:cxnLst>
    <dgm:cxn modelId="{2BEFF41E-3DE7-47F7-8894-FC6D57464092}" srcId="{94A0BE35-15DD-4BCA-80BA-B65CB66B0C06}" destId="{F190260A-6C78-476F-AD13-72F458F925CE}" srcOrd="2" destOrd="0" parTransId="{37EA0F9A-33C6-4F27-99A2-EF8FE66C6192}" sibTransId="{2562AE0B-359B-4A34-A3A0-E877F30A7B5D}"/>
    <dgm:cxn modelId="{6892F662-D67E-4E23-8BD6-836FEC7CFC0B}" srcId="{94A0BE35-15DD-4BCA-80BA-B65CB66B0C06}" destId="{F2175AC5-7E4B-429E-95D7-04077FA81E25}" srcOrd="0" destOrd="0" parTransId="{3F1CDC46-2B6E-4F85-BFEC-017435EDD510}" sibTransId="{6B4B8498-F953-4C88-A992-7097EA6C8F26}"/>
    <dgm:cxn modelId="{E7FD2173-8D10-46E7-BFBF-8F525A3AF46C}" type="presOf" srcId="{F190260A-6C78-476F-AD13-72F458F925CE}" destId="{059B9DE6-6F7F-400E-A137-C6C8182C2C70}" srcOrd="0" destOrd="0" presId="urn:microsoft.com/office/officeart/2005/8/layout/vList2"/>
    <dgm:cxn modelId="{E11A1CC9-4971-400C-97EF-E2EDE8478F2D}" type="presOf" srcId="{F2175AC5-7E4B-429E-95D7-04077FA81E25}" destId="{013078E0-E556-4928-8621-7A12F419A0EE}" srcOrd="0" destOrd="0" presId="urn:microsoft.com/office/officeart/2005/8/layout/vList2"/>
    <dgm:cxn modelId="{DEFE18E7-A7EE-4B5A-A160-356B40A894B9}" type="presOf" srcId="{36E13329-C71E-499A-8215-AD934295B642}" destId="{27B06592-060B-4258-988C-CA3C204629E0}" srcOrd="0" destOrd="0" presId="urn:microsoft.com/office/officeart/2005/8/layout/vList2"/>
    <dgm:cxn modelId="{B7DB0DF9-1751-4953-A8F8-312EB441736E}" srcId="{94A0BE35-15DD-4BCA-80BA-B65CB66B0C06}" destId="{36E13329-C71E-499A-8215-AD934295B642}" srcOrd="1" destOrd="0" parTransId="{717DAEDE-30A1-4D0E-9C41-9F84F2A7529C}" sibTransId="{C73E422F-4A6E-49D7-BF9B-003609586092}"/>
    <dgm:cxn modelId="{B4C255FA-33D8-477F-859B-0325B1A9799E}" type="presOf" srcId="{94A0BE35-15DD-4BCA-80BA-B65CB66B0C06}" destId="{799C8A0F-9024-46A0-A9BF-2B9DD0097C69}" srcOrd="0" destOrd="0" presId="urn:microsoft.com/office/officeart/2005/8/layout/vList2"/>
    <dgm:cxn modelId="{16AC9370-3F1A-4793-AA05-50408991F95F}" type="presParOf" srcId="{799C8A0F-9024-46A0-A9BF-2B9DD0097C69}" destId="{013078E0-E556-4928-8621-7A12F419A0EE}" srcOrd="0" destOrd="0" presId="urn:microsoft.com/office/officeart/2005/8/layout/vList2"/>
    <dgm:cxn modelId="{2FB4DC2B-0C0F-4DD2-80A1-76150406A450}" type="presParOf" srcId="{799C8A0F-9024-46A0-A9BF-2B9DD0097C69}" destId="{7353351A-45D4-4D69-9ADD-F869E779027D}" srcOrd="1" destOrd="0" presId="urn:microsoft.com/office/officeart/2005/8/layout/vList2"/>
    <dgm:cxn modelId="{02051878-D681-4240-A318-9C836D9E078E}" type="presParOf" srcId="{799C8A0F-9024-46A0-A9BF-2B9DD0097C69}" destId="{27B06592-060B-4258-988C-CA3C204629E0}" srcOrd="2" destOrd="0" presId="urn:microsoft.com/office/officeart/2005/8/layout/vList2"/>
    <dgm:cxn modelId="{B66F3673-9A01-49D5-95B9-886DA0D38311}" type="presParOf" srcId="{799C8A0F-9024-46A0-A9BF-2B9DD0097C69}" destId="{80407AD9-4F05-4CDE-8888-38112E77E569}" srcOrd="3" destOrd="0" presId="urn:microsoft.com/office/officeart/2005/8/layout/vList2"/>
    <dgm:cxn modelId="{E3642CAE-58DB-4334-824A-FAB071F6AC45}" type="presParOf" srcId="{799C8A0F-9024-46A0-A9BF-2B9DD0097C69}" destId="{059B9DE6-6F7F-400E-A137-C6C8182C2C7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8D2943-CC62-4C36-821A-9E576FBC3D3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AAB86EB-69D7-42F7-B642-C6D9008F1F78}">
      <dgm:prSet/>
      <dgm:spPr/>
      <dgm:t>
        <a:bodyPr/>
        <a:lstStyle/>
        <a:p>
          <a:r>
            <a:rPr lang="en-US" dirty="0"/>
            <a:t>In the presence of very large amounts of data, ML models sometimes prove inadequate. </a:t>
          </a:r>
        </a:p>
      </dgm:t>
    </dgm:pt>
    <dgm:pt modelId="{05873918-1C61-4DA8-B3B2-5EF5E48C9AD9}" type="parTrans" cxnId="{01897C58-E4D6-4D34-92BA-1F7F7E17BC75}">
      <dgm:prSet/>
      <dgm:spPr/>
      <dgm:t>
        <a:bodyPr/>
        <a:lstStyle/>
        <a:p>
          <a:endParaRPr lang="en-US"/>
        </a:p>
      </dgm:t>
    </dgm:pt>
    <dgm:pt modelId="{4FF048F8-8EFC-4FBB-B195-69456D7DAADA}" type="sibTrans" cxnId="{01897C58-E4D6-4D34-92BA-1F7F7E17BC75}">
      <dgm:prSet/>
      <dgm:spPr/>
      <dgm:t>
        <a:bodyPr/>
        <a:lstStyle/>
        <a:p>
          <a:endParaRPr lang="en-US"/>
        </a:p>
      </dgm:t>
    </dgm:pt>
    <dgm:pt modelId="{BFD1B483-CF1E-4787-94F2-1F2E2151E03B}">
      <dgm:prSet/>
      <dgm:spPr/>
      <dgm:t>
        <a:bodyPr/>
        <a:lstStyle/>
        <a:p>
          <a:r>
            <a:rPr lang="en-US" dirty="0"/>
            <a:t>Some types of problems cannot be solved efficiently with classical ML models, e.g. object detection, translation, facial recognition, pattern extraction in textual, musical or video content, etc.</a:t>
          </a:r>
        </a:p>
      </dgm:t>
    </dgm:pt>
    <dgm:pt modelId="{6BEA8041-4EC5-4A77-B17A-1503AED73B63}" type="parTrans" cxnId="{DD3B4F59-AA59-4CE0-B9BD-5DAB4AC0BBCE}">
      <dgm:prSet/>
      <dgm:spPr/>
      <dgm:t>
        <a:bodyPr/>
        <a:lstStyle/>
        <a:p>
          <a:endParaRPr lang="en-US"/>
        </a:p>
      </dgm:t>
    </dgm:pt>
    <dgm:pt modelId="{F9DE580E-D5E0-47D2-A168-66C1B78B7188}" type="sibTrans" cxnId="{DD3B4F59-AA59-4CE0-B9BD-5DAB4AC0BBCE}">
      <dgm:prSet/>
      <dgm:spPr/>
      <dgm:t>
        <a:bodyPr/>
        <a:lstStyle/>
        <a:p>
          <a:endParaRPr lang="en-US"/>
        </a:p>
      </dgm:t>
    </dgm:pt>
    <dgm:pt modelId="{9618F477-2441-4C3D-8EAA-12345AB709DE}" type="pres">
      <dgm:prSet presAssocID="{2B8D2943-CC62-4C36-821A-9E576FBC3D36}" presName="vert0" presStyleCnt="0">
        <dgm:presLayoutVars>
          <dgm:dir/>
          <dgm:animOne val="branch"/>
          <dgm:animLvl val="lvl"/>
        </dgm:presLayoutVars>
      </dgm:prSet>
      <dgm:spPr/>
    </dgm:pt>
    <dgm:pt modelId="{6100BEE0-619F-43FF-83EF-F9060A5D73B5}" type="pres">
      <dgm:prSet presAssocID="{8AAB86EB-69D7-42F7-B642-C6D9008F1F78}" presName="thickLine" presStyleLbl="alignNode1" presStyleIdx="0" presStyleCnt="2"/>
      <dgm:spPr/>
    </dgm:pt>
    <dgm:pt modelId="{7ECFB781-8D61-479F-AA10-71171F1F20E6}" type="pres">
      <dgm:prSet presAssocID="{8AAB86EB-69D7-42F7-B642-C6D9008F1F78}" presName="horz1" presStyleCnt="0"/>
      <dgm:spPr/>
    </dgm:pt>
    <dgm:pt modelId="{6273F9DA-E340-4D28-B92E-A447418FC8F0}" type="pres">
      <dgm:prSet presAssocID="{8AAB86EB-69D7-42F7-B642-C6D9008F1F78}" presName="tx1" presStyleLbl="revTx" presStyleIdx="0" presStyleCnt="2"/>
      <dgm:spPr/>
    </dgm:pt>
    <dgm:pt modelId="{1A90CACC-F3B1-41A5-AED6-7DF21A11F4EC}" type="pres">
      <dgm:prSet presAssocID="{8AAB86EB-69D7-42F7-B642-C6D9008F1F78}" presName="vert1" presStyleCnt="0"/>
      <dgm:spPr/>
    </dgm:pt>
    <dgm:pt modelId="{A5474D31-BA2E-4C11-A78E-8A180CD70B41}" type="pres">
      <dgm:prSet presAssocID="{BFD1B483-CF1E-4787-94F2-1F2E2151E03B}" presName="thickLine" presStyleLbl="alignNode1" presStyleIdx="1" presStyleCnt="2"/>
      <dgm:spPr/>
    </dgm:pt>
    <dgm:pt modelId="{331E34E8-0459-4EE4-9F12-3FD5C9DCBF0E}" type="pres">
      <dgm:prSet presAssocID="{BFD1B483-CF1E-4787-94F2-1F2E2151E03B}" presName="horz1" presStyleCnt="0"/>
      <dgm:spPr/>
    </dgm:pt>
    <dgm:pt modelId="{68B06AEC-5C19-4A2D-AE70-9F16D3E03002}" type="pres">
      <dgm:prSet presAssocID="{BFD1B483-CF1E-4787-94F2-1F2E2151E03B}" presName="tx1" presStyleLbl="revTx" presStyleIdx="1" presStyleCnt="2"/>
      <dgm:spPr/>
    </dgm:pt>
    <dgm:pt modelId="{9C976CE3-BA14-4728-BEE5-0999E813D376}" type="pres">
      <dgm:prSet presAssocID="{BFD1B483-CF1E-4787-94F2-1F2E2151E03B}" presName="vert1" presStyleCnt="0"/>
      <dgm:spPr/>
    </dgm:pt>
  </dgm:ptLst>
  <dgm:cxnLst>
    <dgm:cxn modelId="{12106A29-79A8-4908-986A-EE2D2551D8A5}" type="presOf" srcId="{BFD1B483-CF1E-4787-94F2-1F2E2151E03B}" destId="{68B06AEC-5C19-4A2D-AE70-9F16D3E03002}" srcOrd="0" destOrd="0" presId="urn:microsoft.com/office/officeart/2008/layout/LinedList"/>
    <dgm:cxn modelId="{1478A034-C592-45D8-AFB9-A39E5A860ADC}" type="presOf" srcId="{8AAB86EB-69D7-42F7-B642-C6D9008F1F78}" destId="{6273F9DA-E340-4D28-B92E-A447418FC8F0}" srcOrd="0" destOrd="0" presId="urn:microsoft.com/office/officeart/2008/layout/LinedList"/>
    <dgm:cxn modelId="{01897C58-E4D6-4D34-92BA-1F7F7E17BC75}" srcId="{2B8D2943-CC62-4C36-821A-9E576FBC3D36}" destId="{8AAB86EB-69D7-42F7-B642-C6D9008F1F78}" srcOrd="0" destOrd="0" parTransId="{05873918-1C61-4DA8-B3B2-5EF5E48C9AD9}" sibTransId="{4FF048F8-8EFC-4FBB-B195-69456D7DAADA}"/>
    <dgm:cxn modelId="{DD3B4F59-AA59-4CE0-B9BD-5DAB4AC0BBCE}" srcId="{2B8D2943-CC62-4C36-821A-9E576FBC3D36}" destId="{BFD1B483-CF1E-4787-94F2-1F2E2151E03B}" srcOrd="1" destOrd="0" parTransId="{6BEA8041-4EC5-4A77-B17A-1503AED73B63}" sibTransId="{F9DE580E-D5E0-47D2-A168-66C1B78B7188}"/>
    <dgm:cxn modelId="{D0B0C879-77BC-49CF-AB7E-BB9B19B815AB}" type="presOf" srcId="{2B8D2943-CC62-4C36-821A-9E576FBC3D36}" destId="{9618F477-2441-4C3D-8EAA-12345AB709DE}" srcOrd="0" destOrd="0" presId="urn:microsoft.com/office/officeart/2008/layout/LinedList"/>
    <dgm:cxn modelId="{71EEA3D6-180A-4C7D-85EA-694FFA62D0E2}" type="presParOf" srcId="{9618F477-2441-4C3D-8EAA-12345AB709DE}" destId="{6100BEE0-619F-43FF-83EF-F9060A5D73B5}" srcOrd="0" destOrd="0" presId="urn:microsoft.com/office/officeart/2008/layout/LinedList"/>
    <dgm:cxn modelId="{805585A1-BA5A-418D-BA54-D52997356CDF}" type="presParOf" srcId="{9618F477-2441-4C3D-8EAA-12345AB709DE}" destId="{7ECFB781-8D61-479F-AA10-71171F1F20E6}" srcOrd="1" destOrd="0" presId="urn:microsoft.com/office/officeart/2008/layout/LinedList"/>
    <dgm:cxn modelId="{3824D248-9E3E-47F0-8610-67B42186ABD2}" type="presParOf" srcId="{7ECFB781-8D61-479F-AA10-71171F1F20E6}" destId="{6273F9DA-E340-4D28-B92E-A447418FC8F0}" srcOrd="0" destOrd="0" presId="urn:microsoft.com/office/officeart/2008/layout/LinedList"/>
    <dgm:cxn modelId="{46A08956-3CE4-4A64-ADB5-0233624E0E65}" type="presParOf" srcId="{7ECFB781-8D61-479F-AA10-71171F1F20E6}" destId="{1A90CACC-F3B1-41A5-AED6-7DF21A11F4EC}" srcOrd="1" destOrd="0" presId="urn:microsoft.com/office/officeart/2008/layout/LinedList"/>
    <dgm:cxn modelId="{2B0F7122-36E7-4D91-B4F2-BABF229247B5}" type="presParOf" srcId="{9618F477-2441-4C3D-8EAA-12345AB709DE}" destId="{A5474D31-BA2E-4C11-A78E-8A180CD70B41}" srcOrd="2" destOrd="0" presId="urn:microsoft.com/office/officeart/2008/layout/LinedList"/>
    <dgm:cxn modelId="{F82AB927-1138-4655-BEA5-BAB9A2969950}" type="presParOf" srcId="{9618F477-2441-4C3D-8EAA-12345AB709DE}" destId="{331E34E8-0459-4EE4-9F12-3FD5C9DCBF0E}" srcOrd="3" destOrd="0" presId="urn:microsoft.com/office/officeart/2008/layout/LinedList"/>
    <dgm:cxn modelId="{AB83B6D8-E1B8-4109-99A5-CA164FB8A616}" type="presParOf" srcId="{331E34E8-0459-4EE4-9F12-3FD5C9DCBF0E}" destId="{68B06AEC-5C19-4A2D-AE70-9F16D3E03002}" srcOrd="0" destOrd="0" presId="urn:microsoft.com/office/officeart/2008/layout/LinedList"/>
    <dgm:cxn modelId="{66D82081-7E58-4831-8812-C53A22923D54}" type="presParOf" srcId="{331E34E8-0459-4EE4-9F12-3FD5C9DCBF0E}" destId="{9C976CE3-BA14-4728-BEE5-0999E813D3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C2D6A1-0FA4-4F3D-A0F9-BDA407EAA6EA}"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3D89F91C-C189-445A-ACE4-FA0A7B634647}">
      <dgm:prSet/>
      <dgm:spPr/>
      <dgm:t>
        <a:bodyPr/>
        <a:lstStyle/>
        <a:p>
          <a:r>
            <a:rPr lang="en-US"/>
            <a:t>Takes a very large amount of data as input</a:t>
          </a:r>
        </a:p>
      </dgm:t>
    </dgm:pt>
    <dgm:pt modelId="{282833ED-8B98-46EA-B30F-33A9BB1B0643}" type="parTrans" cxnId="{08D0E6FF-D40E-43E9-A0C7-5E0055C60E1B}">
      <dgm:prSet/>
      <dgm:spPr/>
      <dgm:t>
        <a:bodyPr/>
        <a:lstStyle/>
        <a:p>
          <a:endParaRPr lang="en-US"/>
        </a:p>
      </dgm:t>
    </dgm:pt>
    <dgm:pt modelId="{016E5FED-306E-4A9F-9792-F7AA8B00768F}" type="sibTrans" cxnId="{08D0E6FF-D40E-43E9-A0C7-5E0055C60E1B}">
      <dgm:prSet/>
      <dgm:spPr/>
      <dgm:t>
        <a:bodyPr/>
        <a:lstStyle/>
        <a:p>
          <a:endParaRPr lang="en-US"/>
        </a:p>
      </dgm:t>
    </dgm:pt>
    <dgm:pt modelId="{38A437D9-218A-4A15-B096-690661AF9C8C}">
      <dgm:prSet/>
      <dgm:spPr/>
      <dgm:t>
        <a:bodyPr/>
        <a:lstStyle/>
        <a:p>
          <a:r>
            <a:rPr lang="en-US"/>
            <a:t>Requires a fairly powerful hardware resource (powerful computer)</a:t>
          </a:r>
        </a:p>
      </dgm:t>
    </dgm:pt>
    <dgm:pt modelId="{5242BFD2-4120-41C6-B0E5-5CBEB4E032B7}" type="parTrans" cxnId="{6DB58B29-BC6F-4CB9-8C18-41185A18F701}">
      <dgm:prSet/>
      <dgm:spPr/>
      <dgm:t>
        <a:bodyPr/>
        <a:lstStyle/>
        <a:p>
          <a:endParaRPr lang="en-US"/>
        </a:p>
      </dgm:t>
    </dgm:pt>
    <dgm:pt modelId="{90EECF7C-9835-49C5-9478-B54784633D75}" type="sibTrans" cxnId="{6DB58B29-BC6F-4CB9-8C18-41185A18F701}">
      <dgm:prSet/>
      <dgm:spPr/>
      <dgm:t>
        <a:bodyPr/>
        <a:lstStyle/>
        <a:p>
          <a:endParaRPr lang="en-US"/>
        </a:p>
      </dgm:t>
    </dgm:pt>
    <dgm:pt modelId="{BA18F71D-AA4C-4444-9043-3464B6B7145E}">
      <dgm:prSet/>
      <dgm:spPr/>
      <dgm:t>
        <a:bodyPr/>
        <a:lstStyle/>
        <a:p>
          <a:r>
            <a:rPr lang="en-US"/>
            <a:t>Training the model can be very time consuming (hours or days)</a:t>
          </a:r>
        </a:p>
      </dgm:t>
    </dgm:pt>
    <dgm:pt modelId="{3DC32BF6-D8BB-4D90-82BE-4A022884FE3B}" type="parTrans" cxnId="{79F73ABC-33B7-4216-BA13-12CD79038D24}">
      <dgm:prSet/>
      <dgm:spPr/>
      <dgm:t>
        <a:bodyPr/>
        <a:lstStyle/>
        <a:p>
          <a:endParaRPr lang="en-US"/>
        </a:p>
      </dgm:t>
    </dgm:pt>
    <dgm:pt modelId="{2B9DF617-BF1B-4A0C-B686-37322D3F10BA}" type="sibTrans" cxnId="{79F73ABC-33B7-4216-BA13-12CD79038D24}">
      <dgm:prSet/>
      <dgm:spPr/>
      <dgm:t>
        <a:bodyPr/>
        <a:lstStyle/>
        <a:p>
          <a:endParaRPr lang="en-US"/>
        </a:p>
      </dgm:t>
    </dgm:pt>
    <dgm:pt modelId="{CC097718-03A2-43E4-9FD5-4E74681167DB}" type="pres">
      <dgm:prSet presAssocID="{86C2D6A1-0FA4-4F3D-A0F9-BDA407EAA6EA}" presName="vert0" presStyleCnt="0">
        <dgm:presLayoutVars>
          <dgm:dir/>
          <dgm:animOne val="branch"/>
          <dgm:animLvl val="lvl"/>
        </dgm:presLayoutVars>
      </dgm:prSet>
      <dgm:spPr/>
    </dgm:pt>
    <dgm:pt modelId="{156AF3CD-6A4A-4004-8461-7582E6A83085}" type="pres">
      <dgm:prSet presAssocID="{3D89F91C-C189-445A-ACE4-FA0A7B634647}" presName="thickLine" presStyleLbl="alignNode1" presStyleIdx="0" presStyleCnt="3"/>
      <dgm:spPr/>
    </dgm:pt>
    <dgm:pt modelId="{8DC876EC-136D-4745-98E2-F0FB9AEDBB37}" type="pres">
      <dgm:prSet presAssocID="{3D89F91C-C189-445A-ACE4-FA0A7B634647}" presName="horz1" presStyleCnt="0"/>
      <dgm:spPr/>
    </dgm:pt>
    <dgm:pt modelId="{A102E2F7-7354-4B0B-82C3-E161602DD850}" type="pres">
      <dgm:prSet presAssocID="{3D89F91C-C189-445A-ACE4-FA0A7B634647}" presName="tx1" presStyleLbl="revTx" presStyleIdx="0" presStyleCnt="3"/>
      <dgm:spPr/>
    </dgm:pt>
    <dgm:pt modelId="{077B9622-B7BD-4A68-8545-F68D981D2FDA}" type="pres">
      <dgm:prSet presAssocID="{3D89F91C-C189-445A-ACE4-FA0A7B634647}" presName="vert1" presStyleCnt="0"/>
      <dgm:spPr/>
    </dgm:pt>
    <dgm:pt modelId="{703DD303-4844-4648-9232-080B1E833187}" type="pres">
      <dgm:prSet presAssocID="{38A437D9-218A-4A15-B096-690661AF9C8C}" presName="thickLine" presStyleLbl="alignNode1" presStyleIdx="1" presStyleCnt="3"/>
      <dgm:spPr/>
    </dgm:pt>
    <dgm:pt modelId="{2A5AAB60-00F1-484B-B3EB-483082D53DD9}" type="pres">
      <dgm:prSet presAssocID="{38A437D9-218A-4A15-B096-690661AF9C8C}" presName="horz1" presStyleCnt="0"/>
      <dgm:spPr/>
    </dgm:pt>
    <dgm:pt modelId="{B5650582-D760-4AF7-84F2-84DF5C4BF030}" type="pres">
      <dgm:prSet presAssocID="{38A437D9-218A-4A15-B096-690661AF9C8C}" presName="tx1" presStyleLbl="revTx" presStyleIdx="1" presStyleCnt="3"/>
      <dgm:spPr/>
    </dgm:pt>
    <dgm:pt modelId="{4E78B63C-0578-4F54-8272-0A85B27B3BE6}" type="pres">
      <dgm:prSet presAssocID="{38A437D9-218A-4A15-B096-690661AF9C8C}" presName="vert1" presStyleCnt="0"/>
      <dgm:spPr/>
    </dgm:pt>
    <dgm:pt modelId="{F6EA6D2A-1AA7-493A-B63F-A30DA9E6CF66}" type="pres">
      <dgm:prSet presAssocID="{BA18F71D-AA4C-4444-9043-3464B6B7145E}" presName="thickLine" presStyleLbl="alignNode1" presStyleIdx="2" presStyleCnt="3"/>
      <dgm:spPr/>
    </dgm:pt>
    <dgm:pt modelId="{5609B2EA-5B27-4DF6-B874-D98781B4F1D1}" type="pres">
      <dgm:prSet presAssocID="{BA18F71D-AA4C-4444-9043-3464B6B7145E}" presName="horz1" presStyleCnt="0"/>
      <dgm:spPr/>
    </dgm:pt>
    <dgm:pt modelId="{11D5AE79-9C32-4269-B4CE-AD3097D44FF2}" type="pres">
      <dgm:prSet presAssocID="{BA18F71D-AA4C-4444-9043-3464B6B7145E}" presName="tx1" presStyleLbl="revTx" presStyleIdx="2" presStyleCnt="3"/>
      <dgm:spPr/>
    </dgm:pt>
    <dgm:pt modelId="{12092391-0EE9-4159-9351-9990D1FFB7E7}" type="pres">
      <dgm:prSet presAssocID="{BA18F71D-AA4C-4444-9043-3464B6B7145E}" presName="vert1" presStyleCnt="0"/>
      <dgm:spPr/>
    </dgm:pt>
  </dgm:ptLst>
  <dgm:cxnLst>
    <dgm:cxn modelId="{931A2018-ED8A-4E40-98AE-1EFA501A0DCB}" type="presOf" srcId="{38A437D9-218A-4A15-B096-690661AF9C8C}" destId="{B5650582-D760-4AF7-84F2-84DF5C4BF030}" srcOrd="0" destOrd="0" presId="urn:microsoft.com/office/officeart/2008/layout/LinedList"/>
    <dgm:cxn modelId="{6DB58B29-BC6F-4CB9-8C18-41185A18F701}" srcId="{86C2D6A1-0FA4-4F3D-A0F9-BDA407EAA6EA}" destId="{38A437D9-218A-4A15-B096-690661AF9C8C}" srcOrd="1" destOrd="0" parTransId="{5242BFD2-4120-41C6-B0E5-5CBEB4E032B7}" sibTransId="{90EECF7C-9835-49C5-9478-B54784633D75}"/>
    <dgm:cxn modelId="{0421F75B-E33A-42B1-8098-E164E9423A95}" type="presOf" srcId="{3D89F91C-C189-445A-ACE4-FA0A7B634647}" destId="{A102E2F7-7354-4B0B-82C3-E161602DD850}" srcOrd="0" destOrd="0" presId="urn:microsoft.com/office/officeart/2008/layout/LinedList"/>
    <dgm:cxn modelId="{A984198A-2AE6-4112-B91F-8C7A163DCF17}" type="presOf" srcId="{86C2D6A1-0FA4-4F3D-A0F9-BDA407EAA6EA}" destId="{CC097718-03A2-43E4-9FD5-4E74681167DB}" srcOrd="0" destOrd="0" presId="urn:microsoft.com/office/officeart/2008/layout/LinedList"/>
    <dgm:cxn modelId="{79F73ABC-33B7-4216-BA13-12CD79038D24}" srcId="{86C2D6A1-0FA4-4F3D-A0F9-BDA407EAA6EA}" destId="{BA18F71D-AA4C-4444-9043-3464B6B7145E}" srcOrd="2" destOrd="0" parTransId="{3DC32BF6-D8BB-4D90-82BE-4A022884FE3B}" sibTransId="{2B9DF617-BF1B-4A0C-B686-37322D3F10BA}"/>
    <dgm:cxn modelId="{B645D5F8-668D-4EE8-A98D-32779DE0D23F}" type="presOf" srcId="{BA18F71D-AA4C-4444-9043-3464B6B7145E}" destId="{11D5AE79-9C32-4269-B4CE-AD3097D44FF2}" srcOrd="0" destOrd="0" presId="urn:microsoft.com/office/officeart/2008/layout/LinedList"/>
    <dgm:cxn modelId="{08D0E6FF-D40E-43E9-A0C7-5E0055C60E1B}" srcId="{86C2D6A1-0FA4-4F3D-A0F9-BDA407EAA6EA}" destId="{3D89F91C-C189-445A-ACE4-FA0A7B634647}" srcOrd="0" destOrd="0" parTransId="{282833ED-8B98-46EA-B30F-33A9BB1B0643}" sibTransId="{016E5FED-306E-4A9F-9792-F7AA8B00768F}"/>
    <dgm:cxn modelId="{D4A215C2-3985-4CE3-BECB-967A9798B0D5}" type="presParOf" srcId="{CC097718-03A2-43E4-9FD5-4E74681167DB}" destId="{156AF3CD-6A4A-4004-8461-7582E6A83085}" srcOrd="0" destOrd="0" presId="urn:microsoft.com/office/officeart/2008/layout/LinedList"/>
    <dgm:cxn modelId="{BE074031-88B5-4ED6-9BC3-D2479FFB6510}" type="presParOf" srcId="{CC097718-03A2-43E4-9FD5-4E74681167DB}" destId="{8DC876EC-136D-4745-98E2-F0FB9AEDBB37}" srcOrd="1" destOrd="0" presId="urn:microsoft.com/office/officeart/2008/layout/LinedList"/>
    <dgm:cxn modelId="{CA57E455-C50B-42D0-A8DF-41B339ADE247}" type="presParOf" srcId="{8DC876EC-136D-4745-98E2-F0FB9AEDBB37}" destId="{A102E2F7-7354-4B0B-82C3-E161602DD850}" srcOrd="0" destOrd="0" presId="urn:microsoft.com/office/officeart/2008/layout/LinedList"/>
    <dgm:cxn modelId="{97233655-D03C-43DA-9EDC-1B2C38042880}" type="presParOf" srcId="{8DC876EC-136D-4745-98E2-F0FB9AEDBB37}" destId="{077B9622-B7BD-4A68-8545-F68D981D2FDA}" srcOrd="1" destOrd="0" presId="urn:microsoft.com/office/officeart/2008/layout/LinedList"/>
    <dgm:cxn modelId="{E63DDB52-70A9-407F-9BBE-29FB5CF69887}" type="presParOf" srcId="{CC097718-03A2-43E4-9FD5-4E74681167DB}" destId="{703DD303-4844-4648-9232-080B1E833187}" srcOrd="2" destOrd="0" presId="urn:microsoft.com/office/officeart/2008/layout/LinedList"/>
    <dgm:cxn modelId="{FAE13FBD-6D5B-4936-A6F1-310649C748A7}" type="presParOf" srcId="{CC097718-03A2-43E4-9FD5-4E74681167DB}" destId="{2A5AAB60-00F1-484B-B3EB-483082D53DD9}" srcOrd="3" destOrd="0" presId="urn:microsoft.com/office/officeart/2008/layout/LinedList"/>
    <dgm:cxn modelId="{A472749D-79C2-4A7E-908B-7F257A490800}" type="presParOf" srcId="{2A5AAB60-00F1-484B-B3EB-483082D53DD9}" destId="{B5650582-D760-4AF7-84F2-84DF5C4BF030}" srcOrd="0" destOrd="0" presId="urn:microsoft.com/office/officeart/2008/layout/LinedList"/>
    <dgm:cxn modelId="{7450F715-D6BE-4D4F-A6B8-05A3F7CECD54}" type="presParOf" srcId="{2A5AAB60-00F1-484B-B3EB-483082D53DD9}" destId="{4E78B63C-0578-4F54-8272-0A85B27B3BE6}" srcOrd="1" destOrd="0" presId="urn:microsoft.com/office/officeart/2008/layout/LinedList"/>
    <dgm:cxn modelId="{3CB3AABC-3C8D-4CC1-946A-EC8954CC1F10}" type="presParOf" srcId="{CC097718-03A2-43E4-9FD5-4E74681167DB}" destId="{F6EA6D2A-1AA7-493A-B63F-A30DA9E6CF66}" srcOrd="4" destOrd="0" presId="urn:microsoft.com/office/officeart/2008/layout/LinedList"/>
    <dgm:cxn modelId="{A760D53F-E967-4DA1-880D-45AB263A7F24}" type="presParOf" srcId="{CC097718-03A2-43E4-9FD5-4E74681167DB}" destId="{5609B2EA-5B27-4DF6-B874-D98781B4F1D1}" srcOrd="5" destOrd="0" presId="urn:microsoft.com/office/officeart/2008/layout/LinedList"/>
    <dgm:cxn modelId="{C8D06912-3DC4-44CE-B46B-337DBF4F0E0B}" type="presParOf" srcId="{5609B2EA-5B27-4DF6-B874-D98781B4F1D1}" destId="{11D5AE79-9C32-4269-B4CE-AD3097D44FF2}" srcOrd="0" destOrd="0" presId="urn:microsoft.com/office/officeart/2008/layout/LinedList"/>
    <dgm:cxn modelId="{BE737821-E2C5-48B2-8E29-EEFA1F5E2638}" type="presParOf" srcId="{5609B2EA-5B27-4DF6-B874-D98781B4F1D1}" destId="{12092391-0EE9-4159-9351-9990D1FFB7E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612B4F-8CD4-4231-9A01-4C8E66DAB8F5}" type="doc">
      <dgm:prSet loTypeId="urn:microsoft.com/office/officeart/2005/8/layout/venn2" loCatId="relationship" qsTypeId="urn:microsoft.com/office/officeart/2005/8/quickstyle/simple1" qsCatId="simple" csTypeId="urn:microsoft.com/office/officeart/2005/8/colors/accent0_3" csCatId="mainScheme" phldr="1"/>
      <dgm:spPr/>
      <dgm:t>
        <a:bodyPr/>
        <a:lstStyle/>
        <a:p>
          <a:endParaRPr lang="fr-CM"/>
        </a:p>
      </dgm:t>
    </dgm:pt>
    <dgm:pt modelId="{D7E8761B-BD52-4694-A5B1-4E2F48B4CF19}">
      <dgm:prSet phldrT="[Texte]" custT="1"/>
      <dgm:spPr/>
      <dgm:t>
        <a:bodyPr/>
        <a:lstStyle/>
        <a:p>
          <a:r>
            <a:rPr lang="fr-FR" sz="2400" b="1" dirty="0"/>
            <a:t>Intelligence Artificielle</a:t>
          </a:r>
          <a:endParaRPr lang="fr-CM" sz="2400" b="1" dirty="0"/>
        </a:p>
      </dgm:t>
    </dgm:pt>
    <dgm:pt modelId="{5C320227-7201-410B-A573-8797CD06107B}" type="parTrans" cxnId="{F1DCD796-A98F-4D20-A095-39F42AD53460}">
      <dgm:prSet/>
      <dgm:spPr/>
      <dgm:t>
        <a:bodyPr/>
        <a:lstStyle/>
        <a:p>
          <a:endParaRPr lang="fr-CM"/>
        </a:p>
      </dgm:t>
    </dgm:pt>
    <dgm:pt modelId="{53DEF417-2194-44FD-8805-5723ED1F94E2}" type="sibTrans" cxnId="{F1DCD796-A98F-4D20-A095-39F42AD53460}">
      <dgm:prSet/>
      <dgm:spPr/>
      <dgm:t>
        <a:bodyPr/>
        <a:lstStyle/>
        <a:p>
          <a:endParaRPr lang="fr-CM"/>
        </a:p>
      </dgm:t>
    </dgm:pt>
    <dgm:pt modelId="{C73F1277-F45C-4822-9E9F-79571A2C7AA5}">
      <dgm:prSet phldrT="[Texte]" custT="1"/>
      <dgm:spPr/>
      <dgm:t>
        <a:bodyPr/>
        <a:lstStyle/>
        <a:p>
          <a:r>
            <a:rPr lang="fr-FR" sz="2400" b="1" dirty="0"/>
            <a:t>Machine Learning</a:t>
          </a:r>
          <a:endParaRPr lang="fr-CM" sz="2400" b="1" dirty="0"/>
        </a:p>
      </dgm:t>
    </dgm:pt>
    <dgm:pt modelId="{AE4BDFE5-B3DB-41B9-829C-F49E44508340}" type="parTrans" cxnId="{3545CFAF-E943-4C32-8076-D363450C341E}">
      <dgm:prSet/>
      <dgm:spPr/>
      <dgm:t>
        <a:bodyPr/>
        <a:lstStyle/>
        <a:p>
          <a:endParaRPr lang="fr-CM"/>
        </a:p>
      </dgm:t>
    </dgm:pt>
    <dgm:pt modelId="{2D519E61-3E22-4986-8B59-AF124CE61956}" type="sibTrans" cxnId="{3545CFAF-E943-4C32-8076-D363450C341E}">
      <dgm:prSet/>
      <dgm:spPr/>
      <dgm:t>
        <a:bodyPr/>
        <a:lstStyle/>
        <a:p>
          <a:endParaRPr lang="fr-CM"/>
        </a:p>
      </dgm:t>
    </dgm:pt>
    <dgm:pt modelId="{5EF823DA-F171-4F9B-A597-8BE7944AF7C0}">
      <dgm:prSet phldrT="[Texte]" custT="1"/>
      <dgm:spPr/>
      <dgm:t>
        <a:bodyPr/>
        <a:lstStyle/>
        <a:p>
          <a:r>
            <a:rPr lang="fr-FR" sz="2400" b="1" dirty="0" err="1"/>
            <a:t>Deep</a:t>
          </a:r>
          <a:r>
            <a:rPr lang="fr-FR" sz="2400" b="1" dirty="0"/>
            <a:t> </a:t>
          </a:r>
          <a:r>
            <a:rPr lang="fr-FR" sz="2400" b="1" dirty="0" err="1"/>
            <a:t>learning</a:t>
          </a:r>
          <a:endParaRPr lang="fr-CM" sz="2400" b="1" dirty="0"/>
        </a:p>
      </dgm:t>
    </dgm:pt>
    <dgm:pt modelId="{F0B801CC-1FDC-4C4E-A75D-50FB18CD4E45}" type="parTrans" cxnId="{EE334F5A-FFC9-4049-93E6-2FF8F523603A}">
      <dgm:prSet/>
      <dgm:spPr/>
      <dgm:t>
        <a:bodyPr/>
        <a:lstStyle/>
        <a:p>
          <a:endParaRPr lang="fr-CM"/>
        </a:p>
      </dgm:t>
    </dgm:pt>
    <dgm:pt modelId="{4CAEAB70-05E5-4EC4-86D3-A2491DA889B2}" type="sibTrans" cxnId="{EE334F5A-FFC9-4049-93E6-2FF8F523603A}">
      <dgm:prSet/>
      <dgm:spPr/>
      <dgm:t>
        <a:bodyPr/>
        <a:lstStyle/>
        <a:p>
          <a:endParaRPr lang="fr-CM"/>
        </a:p>
      </dgm:t>
    </dgm:pt>
    <dgm:pt modelId="{E1C5183B-0985-4711-B4BA-F082F4FA2BDA}" type="pres">
      <dgm:prSet presAssocID="{FF612B4F-8CD4-4231-9A01-4C8E66DAB8F5}" presName="Name0" presStyleCnt="0">
        <dgm:presLayoutVars>
          <dgm:chMax val="7"/>
          <dgm:resizeHandles val="exact"/>
        </dgm:presLayoutVars>
      </dgm:prSet>
      <dgm:spPr/>
    </dgm:pt>
    <dgm:pt modelId="{A975B65F-F23D-42CD-BBE7-F83D05143A18}" type="pres">
      <dgm:prSet presAssocID="{FF612B4F-8CD4-4231-9A01-4C8E66DAB8F5}" presName="comp1" presStyleCnt="0"/>
      <dgm:spPr/>
    </dgm:pt>
    <dgm:pt modelId="{41CE2D53-E048-4BF3-B29D-6171C258B5D0}" type="pres">
      <dgm:prSet presAssocID="{FF612B4F-8CD4-4231-9A01-4C8E66DAB8F5}" presName="circle1" presStyleLbl="node1" presStyleIdx="0" presStyleCnt="3"/>
      <dgm:spPr/>
    </dgm:pt>
    <dgm:pt modelId="{5A07EED7-B65D-4017-A6FE-F607384DFCA5}" type="pres">
      <dgm:prSet presAssocID="{FF612B4F-8CD4-4231-9A01-4C8E66DAB8F5}" presName="c1text" presStyleLbl="node1" presStyleIdx="0" presStyleCnt="3">
        <dgm:presLayoutVars>
          <dgm:bulletEnabled val="1"/>
        </dgm:presLayoutVars>
      </dgm:prSet>
      <dgm:spPr/>
    </dgm:pt>
    <dgm:pt modelId="{A46512F7-2EB5-48DE-A8C0-C2F68F7894A1}" type="pres">
      <dgm:prSet presAssocID="{FF612B4F-8CD4-4231-9A01-4C8E66DAB8F5}" presName="comp2" presStyleCnt="0"/>
      <dgm:spPr/>
    </dgm:pt>
    <dgm:pt modelId="{5FE1BF67-6ABD-4686-9374-662049F3975B}" type="pres">
      <dgm:prSet presAssocID="{FF612B4F-8CD4-4231-9A01-4C8E66DAB8F5}" presName="circle2" presStyleLbl="node1" presStyleIdx="1" presStyleCnt="3"/>
      <dgm:spPr/>
    </dgm:pt>
    <dgm:pt modelId="{4D6A5372-4CD1-46AB-8C61-0C97295F71B6}" type="pres">
      <dgm:prSet presAssocID="{FF612B4F-8CD4-4231-9A01-4C8E66DAB8F5}" presName="c2text" presStyleLbl="node1" presStyleIdx="1" presStyleCnt="3">
        <dgm:presLayoutVars>
          <dgm:bulletEnabled val="1"/>
        </dgm:presLayoutVars>
      </dgm:prSet>
      <dgm:spPr/>
    </dgm:pt>
    <dgm:pt modelId="{5962005F-1135-4251-B4A5-C7E63D9C8231}" type="pres">
      <dgm:prSet presAssocID="{FF612B4F-8CD4-4231-9A01-4C8E66DAB8F5}" presName="comp3" presStyleCnt="0"/>
      <dgm:spPr/>
    </dgm:pt>
    <dgm:pt modelId="{5C380538-5107-4E5D-8BC8-05E81631D4F4}" type="pres">
      <dgm:prSet presAssocID="{FF612B4F-8CD4-4231-9A01-4C8E66DAB8F5}" presName="circle3" presStyleLbl="node1" presStyleIdx="2" presStyleCnt="3"/>
      <dgm:spPr/>
    </dgm:pt>
    <dgm:pt modelId="{15ABE96F-5364-4A0A-A4B0-2AD94329F572}" type="pres">
      <dgm:prSet presAssocID="{FF612B4F-8CD4-4231-9A01-4C8E66DAB8F5}" presName="c3text" presStyleLbl="node1" presStyleIdx="2" presStyleCnt="3">
        <dgm:presLayoutVars>
          <dgm:bulletEnabled val="1"/>
        </dgm:presLayoutVars>
      </dgm:prSet>
      <dgm:spPr/>
    </dgm:pt>
  </dgm:ptLst>
  <dgm:cxnLst>
    <dgm:cxn modelId="{5544D904-892B-4EC1-AB86-8CC3E71C9B5F}" type="presOf" srcId="{5EF823DA-F171-4F9B-A597-8BE7944AF7C0}" destId="{5C380538-5107-4E5D-8BC8-05E81631D4F4}" srcOrd="0" destOrd="0" presId="urn:microsoft.com/office/officeart/2005/8/layout/venn2"/>
    <dgm:cxn modelId="{516DD213-70A5-424E-A8BE-4B3C2857C66E}" type="presOf" srcId="{C73F1277-F45C-4822-9E9F-79571A2C7AA5}" destId="{5FE1BF67-6ABD-4686-9374-662049F3975B}" srcOrd="0" destOrd="0" presId="urn:microsoft.com/office/officeart/2005/8/layout/venn2"/>
    <dgm:cxn modelId="{282C9D15-0B04-43B2-BA22-8007E2247E29}" type="presOf" srcId="{FF612B4F-8CD4-4231-9A01-4C8E66DAB8F5}" destId="{E1C5183B-0985-4711-B4BA-F082F4FA2BDA}" srcOrd="0" destOrd="0" presId="urn:microsoft.com/office/officeart/2005/8/layout/venn2"/>
    <dgm:cxn modelId="{CB1C3036-1E9D-4352-A771-D349471E2E1E}" type="presOf" srcId="{D7E8761B-BD52-4694-A5B1-4E2F48B4CF19}" destId="{5A07EED7-B65D-4017-A6FE-F607384DFCA5}" srcOrd="1" destOrd="0" presId="urn:microsoft.com/office/officeart/2005/8/layout/venn2"/>
    <dgm:cxn modelId="{C0608B3C-40C6-42A5-B7F7-4295A043EAFA}" type="presOf" srcId="{C73F1277-F45C-4822-9E9F-79571A2C7AA5}" destId="{4D6A5372-4CD1-46AB-8C61-0C97295F71B6}" srcOrd="1" destOrd="0" presId="urn:microsoft.com/office/officeart/2005/8/layout/venn2"/>
    <dgm:cxn modelId="{F8F0E94D-806F-40BA-9CAA-C45266772548}" type="presOf" srcId="{D7E8761B-BD52-4694-A5B1-4E2F48B4CF19}" destId="{41CE2D53-E048-4BF3-B29D-6171C258B5D0}" srcOrd="0" destOrd="0" presId="urn:microsoft.com/office/officeart/2005/8/layout/venn2"/>
    <dgm:cxn modelId="{EE334F5A-FFC9-4049-93E6-2FF8F523603A}" srcId="{FF612B4F-8CD4-4231-9A01-4C8E66DAB8F5}" destId="{5EF823DA-F171-4F9B-A597-8BE7944AF7C0}" srcOrd="2" destOrd="0" parTransId="{F0B801CC-1FDC-4C4E-A75D-50FB18CD4E45}" sibTransId="{4CAEAB70-05E5-4EC4-86D3-A2491DA889B2}"/>
    <dgm:cxn modelId="{F1DCD796-A98F-4D20-A095-39F42AD53460}" srcId="{FF612B4F-8CD4-4231-9A01-4C8E66DAB8F5}" destId="{D7E8761B-BD52-4694-A5B1-4E2F48B4CF19}" srcOrd="0" destOrd="0" parTransId="{5C320227-7201-410B-A573-8797CD06107B}" sibTransId="{53DEF417-2194-44FD-8805-5723ED1F94E2}"/>
    <dgm:cxn modelId="{3545CFAF-E943-4C32-8076-D363450C341E}" srcId="{FF612B4F-8CD4-4231-9A01-4C8E66DAB8F5}" destId="{C73F1277-F45C-4822-9E9F-79571A2C7AA5}" srcOrd="1" destOrd="0" parTransId="{AE4BDFE5-B3DB-41B9-829C-F49E44508340}" sibTransId="{2D519E61-3E22-4986-8B59-AF124CE61956}"/>
    <dgm:cxn modelId="{AA44C5CD-2CFF-4F08-AE8C-619D6DA7F63C}" type="presOf" srcId="{5EF823DA-F171-4F9B-A597-8BE7944AF7C0}" destId="{15ABE96F-5364-4A0A-A4B0-2AD94329F572}" srcOrd="1" destOrd="0" presId="urn:microsoft.com/office/officeart/2005/8/layout/venn2"/>
    <dgm:cxn modelId="{76D9628A-007A-404D-B5E5-437881A33171}" type="presParOf" srcId="{E1C5183B-0985-4711-B4BA-F082F4FA2BDA}" destId="{A975B65F-F23D-42CD-BBE7-F83D05143A18}" srcOrd="0" destOrd="0" presId="urn:microsoft.com/office/officeart/2005/8/layout/venn2"/>
    <dgm:cxn modelId="{6F9D6033-D797-4264-BB28-531C59B87529}" type="presParOf" srcId="{A975B65F-F23D-42CD-BBE7-F83D05143A18}" destId="{41CE2D53-E048-4BF3-B29D-6171C258B5D0}" srcOrd="0" destOrd="0" presId="urn:microsoft.com/office/officeart/2005/8/layout/venn2"/>
    <dgm:cxn modelId="{02A61EF2-17BD-4FDF-A06A-E7B7044520CF}" type="presParOf" srcId="{A975B65F-F23D-42CD-BBE7-F83D05143A18}" destId="{5A07EED7-B65D-4017-A6FE-F607384DFCA5}" srcOrd="1" destOrd="0" presId="urn:microsoft.com/office/officeart/2005/8/layout/venn2"/>
    <dgm:cxn modelId="{A67BEE55-88FF-4D22-BFF9-C53E4C34A3C8}" type="presParOf" srcId="{E1C5183B-0985-4711-B4BA-F082F4FA2BDA}" destId="{A46512F7-2EB5-48DE-A8C0-C2F68F7894A1}" srcOrd="1" destOrd="0" presId="urn:microsoft.com/office/officeart/2005/8/layout/venn2"/>
    <dgm:cxn modelId="{AE3FE504-34B0-4B29-88C4-00B8A6BB3737}" type="presParOf" srcId="{A46512F7-2EB5-48DE-A8C0-C2F68F7894A1}" destId="{5FE1BF67-6ABD-4686-9374-662049F3975B}" srcOrd="0" destOrd="0" presId="urn:microsoft.com/office/officeart/2005/8/layout/venn2"/>
    <dgm:cxn modelId="{DE153D99-61E0-433D-8A50-B8D1CCF6388A}" type="presParOf" srcId="{A46512F7-2EB5-48DE-A8C0-C2F68F7894A1}" destId="{4D6A5372-4CD1-46AB-8C61-0C97295F71B6}" srcOrd="1" destOrd="0" presId="urn:microsoft.com/office/officeart/2005/8/layout/venn2"/>
    <dgm:cxn modelId="{E5959C36-98FA-456B-B731-64D6EFF5E2A8}" type="presParOf" srcId="{E1C5183B-0985-4711-B4BA-F082F4FA2BDA}" destId="{5962005F-1135-4251-B4A5-C7E63D9C8231}" srcOrd="2" destOrd="0" presId="urn:microsoft.com/office/officeart/2005/8/layout/venn2"/>
    <dgm:cxn modelId="{2D860FCD-A25F-4554-A6F0-59718F433F4F}" type="presParOf" srcId="{5962005F-1135-4251-B4A5-C7E63D9C8231}" destId="{5C380538-5107-4E5D-8BC8-05E81631D4F4}" srcOrd="0" destOrd="0" presId="urn:microsoft.com/office/officeart/2005/8/layout/venn2"/>
    <dgm:cxn modelId="{2E52C6AA-0826-43A3-A40C-A44E38B7D657}" type="presParOf" srcId="{5962005F-1135-4251-B4A5-C7E63D9C8231}" destId="{15ABE96F-5364-4A0A-A4B0-2AD94329F572}"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0C0BAC-7CD6-40A1-9333-5B7A195ED339}"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4C8D335B-0462-4DD5-9421-72B33E4AB561}">
      <dgm:prSet custT="1"/>
      <dgm:spPr/>
      <dgm:t>
        <a:bodyPr/>
        <a:lstStyle/>
        <a:p>
          <a:r>
            <a:rPr lang="fr-CM" sz="2400" b="1" dirty="0"/>
            <a:t>Descriptive analyse</a:t>
          </a:r>
        </a:p>
        <a:p>
          <a:r>
            <a:rPr lang="en-US" sz="2200" dirty="0"/>
            <a:t>Synthetizing and analyzing historical data to derive useful knowledge for decision-making. Answers the question "What is going on?</a:t>
          </a:r>
          <a:endParaRPr lang="fr-CM" sz="2200" dirty="0"/>
        </a:p>
        <a:p>
          <a:endParaRPr lang="en-US" sz="2200" dirty="0"/>
        </a:p>
      </dgm:t>
    </dgm:pt>
    <dgm:pt modelId="{6D9C7331-7FBB-428F-8F83-DDE4F6567509}" type="parTrans" cxnId="{C38237C2-3B0B-4DD0-800A-187D223BD282}">
      <dgm:prSet/>
      <dgm:spPr/>
      <dgm:t>
        <a:bodyPr/>
        <a:lstStyle/>
        <a:p>
          <a:endParaRPr lang="en-US"/>
        </a:p>
      </dgm:t>
    </dgm:pt>
    <dgm:pt modelId="{C198C7D5-1915-4343-A5DB-96467BD507AB}" type="sibTrans" cxnId="{C38237C2-3B0B-4DD0-800A-187D223BD282}">
      <dgm:prSet/>
      <dgm:spPr/>
      <dgm:t>
        <a:bodyPr/>
        <a:lstStyle/>
        <a:p>
          <a:endParaRPr lang="en-US"/>
        </a:p>
      </dgm:t>
    </dgm:pt>
    <dgm:pt modelId="{152E9185-7D41-4649-9A10-955EF64905EB}">
      <dgm:prSet custT="1"/>
      <dgm:spPr/>
      <dgm:t>
        <a:bodyPr/>
        <a:lstStyle/>
        <a:p>
          <a:r>
            <a:rPr lang="fr-CM" sz="2400" b="1" dirty="0"/>
            <a:t>Prescriptive </a:t>
          </a:r>
          <a:r>
            <a:rPr lang="fr-CM" sz="2400" b="1" dirty="0" err="1"/>
            <a:t>analysis</a:t>
          </a:r>
          <a:endParaRPr lang="fr-CM" sz="2400" b="1" dirty="0"/>
        </a:p>
        <a:p>
          <a:r>
            <a:rPr lang="en-US" sz="2200" dirty="0"/>
            <a:t>Synthetize and analyze historical data to explain and counteract a phenomenon. Answer the question "Why is this going to happen?" and "What can be done?"</a:t>
          </a:r>
        </a:p>
      </dgm:t>
    </dgm:pt>
    <dgm:pt modelId="{033FFB29-DD23-4873-919C-1B1DF00F7D8A}" type="parTrans" cxnId="{EF93CDB5-3969-4AB9-B70A-FF9AE2D862FF}">
      <dgm:prSet/>
      <dgm:spPr/>
      <dgm:t>
        <a:bodyPr/>
        <a:lstStyle/>
        <a:p>
          <a:endParaRPr lang="en-US"/>
        </a:p>
      </dgm:t>
    </dgm:pt>
    <dgm:pt modelId="{E009E9C2-6886-4EED-9C26-065BED5713E8}" type="sibTrans" cxnId="{EF93CDB5-3969-4AB9-B70A-FF9AE2D862FF}">
      <dgm:prSet/>
      <dgm:spPr/>
      <dgm:t>
        <a:bodyPr/>
        <a:lstStyle/>
        <a:p>
          <a:endParaRPr lang="en-US"/>
        </a:p>
      </dgm:t>
    </dgm:pt>
    <dgm:pt modelId="{6087FAA6-E663-4FBF-A57C-14F38EA1F8D0}">
      <dgm:prSet custT="1"/>
      <dgm:spPr/>
      <dgm:t>
        <a:bodyPr/>
        <a:lstStyle/>
        <a:p>
          <a:r>
            <a:rPr lang="fr-CM" sz="2400" b="1" dirty="0" err="1"/>
            <a:t>Predictive</a:t>
          </a:r>
          <a:r>
            <a:rPr lang="fr-CM" sz="2400" b="1" dirty="0"/>
            <a:t> </a:t>
          </a:r>
          <a:r>
            <a:rPr lang="fr-CM" sz="2400" b="1" dirty="0" err="1"/>
            <a:t>analysis</a:t>
          </a:r>
          <a:endParaRPr lang="fr-CM" sz="2400" b="1" dirty="0"/>
        </a:p>
        <a:p>
          <a:r>
            <a:rPr lang="en-US" sz="2200" dirty="0"/>
            <a:t>Synthetizing and analyzing historical data in order to predict a trend. Answers the question: "What will happen?</a:t>
          </a:r>
        </a:p>
      </dgm:t>
    </dgm:pt>
    <dgm:pt modelId="{3F979AD9-27AF-48C7-9F42-7C10FB3AED3A}" type="parTrans" cxnId="{CBFE3E7C-5F67-4158-87D2-1903A017E595}">
      <dgm:prSet/>
      <dgm:spPr/>
      <dgm:t>
        <a:bodyPr/>
        <a:lstStyle/>
        <a:p>
          <a:endParaRPr lang="en-US"/>
        </a:p>
      </dgm:t>
    </dgm:pt>
    <dgm:pt modelId="{884DBA83-A2F8-491F-AED1-1EEDED221632}" type="sibTrans" cxnId="{CBFE3E7C-5F67-4158-87D2-1903A017E595}">
      <dgm:prSet/>
      <dgm:spPr/>
      <dgm:t>
        <a:bodyPr/>
        <a:lstStyle/>
        <a:p>
          <a:endParaRPr lang="en-US"/>
        </a:p>
      </dgm:t>
    </dgm:pt>
    <dgm:pt modelId="{87AA8F77-C788-47FA-B81C-30F2B1287D22}" type="pres">
      <dgm:prSet presAssocID="{DF0C0BAC-7CD6-40A1-9333-5B7A195ED339}" presName="vert0" presStyleCnt="0">
        <dgm:presLayoutVars>
          <dgm:dir/>
          <dgm:animOne val="branch"/>
          <dgm:animLvl val="lvl"/>
        </dgm:presLayoutVars>
      </dgm:prSet>
      <dgm:spPr/>
    </dgm:pt>
    <dgm:pt modelId="{6CD6A712-2DD7-430E-9388-6C3D9605A512}" type="pres">
      <dgm:prSet presAssocID="{4C8D335B-0462-4DD5-9421-72B33E4AB561}" presName="thickLine" presStyleLbl="alignNode1" presStyleIdx="0" presStyleCnt="3"/>
      <dgm:spPr/>
    </dgm:pt>
    <dgm:pt modelId="{F0536A0E-8A4C-44D3-8C2F-16C33B74A105}" type="pres">
      <dgm:prSet presAssocID="{4C8D335B-0462-4DD5-9421-72B33E4AB561}" presName="horz1" presStyleCnt="0"/>
      <dgm:spPr/>
    </dgm:pt>
    <dgm:pt modelId="{EA82250B-E8AB-45B9-BF41-42D618B189EB}" type="pres">
      <dgm:prSet presAssocID="{4C8D335B-0462-4DD5-9421-72B33E4AB561}" presName="tx1" presStyleLbl="revTx" presStyleIdx="0" presStyleCnt="3"/>
      <dgm:spPr/>
    </dgm:pt>
    <dgm:pt modelId="{F91CFFB0-9C62-435E-B04D-D07EACF10F77}" type="pres">
      <dgm:prSet presAssocID="{4C8D335B-0462-4DD5-9421-72B33E4AB561}" presName="vert1" presStyleCnt="0"/>
      <dgm:spPr/>
    </dgm:pt>
    <dgm:pt modelId="{741C9483-3370-489E-B5B5-97277DCD96C3}" type="pres">
      <dgm:prSet presAssocID="{152E9185-7D41-4649-9A10-955EF64905EB}" presName="thickLine" presStyleLbl="alignNode1" presStyleIdx="1" presStyleCnt="3"/>
      <dgm:spPr/>
    </dgm:pt>
    <dgm:pt modelId="{C0B9F2A8-71A4-440D-8EE6-DC5C470CBDFB}" type="pres">
      <dgm:prSet presAssocID="{152E9185-7D41-4649-9A10-955EF64905EB}" presName="horz1" presStyleCnt="0"/>
      <dgm:spPr/>
    </dgm:pt>
    <dgm:pt modelId="{0D4A1851-C055-4F63-8DEB-46F8576DBA5E}" type="pres">
      <dgm:prSet presAssocID="{152E9185-7D41-4649-9A10-955EF64905EB}" presName="tx1" presStyleLbl="revTx" presStyleIdx="1" presStyleCnt="3"/>
      <dgm:spPr/>
    </dgm:pt>
    <dgm:pt modelId="{C5047AAC-ED55-4C6E-AF35-62E2E395C422}" type="pres">
      <dgm:prSet presAssocID="{152E9185-7D41-4649-9A10-955EF64905EB}" presName="vert1" presStyleCnt="0"/>
      <dgm:spPr/>
    </dgm:pt>
    <dgm:pt modelId="{3D598FE5-2521-4F53-AC6C-B46B3CA5EEB4}" type="pres">
      <dgm:prSet presAssocID="{6087FAA6-E663-4FBF-A57C-14F38EA1F8D0}" presName="thickLine" presStyleLbl="alignNode1" presStyleIdx="2" presStyleCnt="3"/>
      <dgm:spPr/>
    </dgm:pt>
    <dgm:pt modelId="{783F4852-2875-49B1-B991-7DDAAC16FC65}" type="pres">
      <dgm:prSet presAssocID="{6087FAA6-E663-4FBF-A57C-14F38EA1F8D0}" presName="horz1" presStyleCnt="0"/>
      <dgm:spPr/>
    </dgm:pt>
    <dgm:pt modelId="{911D848F-03C8-4189-85C2-F3983D6762A4}" type="pres">
      <dgm:prSet presAssocID="{6087FAA6-E663-4FBF-A57C-14F38EA1F8D0}" presName="tx1" presStyleLbl="revTx" presStyleIdx="2" presStyleCnt="3"/>
      <dgm:spPr/>
    </dgm:pt>
    <dgm:pt modelId="{AC610B37-A4F8-4095-B603-892EBE09EBC1}" type="pres">
      <dgm:prSet presAssocID="{6087FAA6-E663-4FBF-A57C-14F38EA1F8D0}" presName="vert1" presStyleCnt="0"/>
      <dgm:spPr/>
    </dgm:pt>
  </dgm:ptLst>
  <dgm:cxnLst>
    <dgm:cxn modelId="{5E475A0E-47CF-49DE-A985-CBAAE70328E1}" type="presOf" srcId="{4C8D335B-0462-4DD5-9421-72B33E4AB561}" destId="{EA82250B-E8AB-45B9-BF41-42D618B189EB}" srcOrd="0" destOrd="0" presId="urn:microsoft.com/office/officeart/2008/layout/LinedList"/>
    <dgm:cxn modelId="{CBFE3E7C-5F67-4158-87D2-1903A017E595}" srcId="{DF0C0BAC-7CD6-40A1-9333-5B7A195ED339}" destId="{6087FAA6-E663-4FBF-A57C-14F38EA1F8D0}" srcOrd="2" destOrd="0" parTransId="{3F979AD9-27AF-48C7-9F42-7C10FB3AED3A}" sibTransId="{884DBA83-A2F8-491F-AED1-1EEDED221632}"/>
    <dgm:cxn modelId="{8ECE8A7D-BA8F-4E6A-BEFE-33F7329CF1E2}" type="presOf" srcId="{6087FAA6-E663-4FBF-A57C-14F38EA1F8D0}" destId="{911D848F-03C8-4189-85C2-F3983D6762A4}" srcOrd="0" destOrd="0" presId="urn:microsoft.com/office/officeart/2008/layout/LinedList"/>
    <dgm:cxn modelId="{EF93CDB5-3969-4AB9-B70A-FF9AE2D862FF}" srcId="{DF0C0BAC-7CD6-40A1-9333-5B7A195ED339}" destId="{152E9185-7D41-4649-9A10-955EF64905EB}" srcOrd="1" destOrd="0" parTransId="{033FFB29-DD23-4873-919C-1B1DF00F7D8A}" sibTransId="{E009E9C2-6886-4EED-9C26-065BED5713E8}"/>
    <dgm:cxn modelId="{452B75C0-472C-440F-AF60-EE2F5A141779}" type="presOf" srcId="{152E9185-7D41-4649-9A10-955EF64905EB}" destId="{0D4A1851-C055-4F63-8DEB-46F8576DBA5E}" srcOrd="0" destOrd="0" presId="urn:microsoft.com/office/officeart/2008/layout/LinedList"/>
    <dgm:cxn modelId="{C38237C2-3B0B-4DD0-800A-187D223BD282}" srcId="{DF0C0BAC-7CD6-40A1-9333-5B7A195ED339}" destId="{4C8D335B-0462-4DD5-9421-72B33E4AB561}" srcOrd="0" destOrd="0" parTransId="{6D9C7331-7FBB-428F-8F83-DDE4F6567509}" sibTransId="{C198C7D5-1915-4343-A5DB-96467BD507AB}"/>
    <dgm:cxn modelId="{A11864F3-C5EE-4C73-A1CA-E98A681F8EA5}" type="presOf" srcId="{DF0C0BAC-7CD6-40A1-9333-5B7A195ED339}" destId="{87AA8F77-C788-47FA-B81C-30F2B1287D22}" srcOrd="0" destOrd="0" presId="urn:microsoft.com/office/officeart/2008/layout/LinedList"/>
    <dgm:cxn modelId="{52A26A2D-69E4-47FF-966A-1E7DB4ED940E}" type="presParOf" srcId="{87AA8F77-C788-47FA-B81C-30F2B1287D22}" destId="{6CD6A712-2DD7-430E-9388-6C3D9605A512}" srcOrd="0" destOrd="0" presId="urn:microsoft.com/office/officeart/2008/layout/LinedList"/>
    <dgm:cxn modelId="{17BC7D65-73A4-4832-B7F5-3B974D8C7534}" type="presParOf" srcId="{87AA8F77-C788-47FA-B81C-30F2B1287D22}" destId="{F0536A0E-8A4C-44D3-8C2F-16C33B74A105}" srcOrd="1" destOrd="0" presId="urn:microsoft.com/office/officeart/2008/layout/LinedList"/>
    <dgm:cxn modelId="{7D71E57E-CBD2-4F71-80FB-45494C2FC4C3}" type="presParOf" srcId="{F0536A0E-8A4C-44D3-8C2F-16C33B74A105}" destId="{EA82250B-E8AB-45B9-BF41-42D618B189EB}" srcOrd="0" destOrd="0" presId="urn:microsoft.com/office/officeart/2008/layout/LinedList"/>
    <dgm:cxn modelId="{9347043E-A59E-4A28-8D26-AE7CE8D74201}" type="presParOf" srcId="{F0536A0E-8A4C-44D3-8C2F-16C33B74A105}" destId="{F91CFFB0-9C62-435E-B04D-D07EACF10F77}" srcOrd="1" destOrd="0" presId="urn:microsoft.com/office/officeart/2008/layout/LinedList"/>
    <dgm:cxn modelId="{6AF6404C-DD3C-471D-9766-B9F70E0ABFF2}" type="presParOf" srcId="{87AA8F77-C788-47FA-B81C-30F2B1287D22}" destId="{741C9483-3370-489E-B5B5-97277DCD96C3}" srcOrd="2" destOrd="0" presId="urn:microsoft.com/office/officeart/2008/layout/LinedList"/>
    <dgm:cxn modelId="{7C82912B-117B-4E4D-8EBF-1AFBB40DFA9C}" type="presParOf" srcId="{87AA8F77-C788-47FA-B81C-30F2B1287D22}" destId="{C0B9F2A8-71A4-440D-8EE6-DC5C470CBDFB}" srcOrd="3" destOrd="0" presId="urn:microsoft.com/office/officeart/2008/layout/LinedList"/>
    <dgm:cxn modelId="{36117B89-65AA-486B-82D3-FE6C8721DD2C}" type="presParOf" srcId="{C0B9F2A8-71A4-440D-8EE6-DC5C470CBDFB}" destId="{0D4A1851-C055-4F63-8DEB-46F8576DBA5E}" srcOrd="0" destOrd="0" presId="urn:microsoft.com/office/officeart/2008/layout/LinedList"/>
    <dgm:cxn modelId="{1DA2106E-084B-468E-93DB-30F3F6BFDAFC}" type="presParOf" srcId="{C0B9F2A8-71A4-440D-8EE6-DC5C470CBDFB}" destId="{C5047AAC-ED55-4C6E-AF35-62E2E395C422}" srcOrd="1" destOrd="0" presId="urn:microsoft.com/office/officeart/2008/layout/LinedList"/>
    <dgm:cxn modelId="{DC0FF389-012E-46AB-9A64-6BD1645DC382}" type="presParOf" srcId="{87AA8F77-C788-47FA-B81C-30F2B1287D22}" destId="{3D598FE5-2521-4F53-AC6C-B46B3CA5EEB4}" srcOrd="4" destOrd="0" presId="urn:microsoft.com/office/officeart/2008/layout/LinedList"/>
    <dgm:cxn modelId="{6F878DAC-2363-44CB-919B-45F7B7B3BD66}" type="presParOf" srcId="{87AA8F77-C788-47FA-B81C-30F2B1287D22}" destId="{783F4852-2875-49B1-B991-7DDAAC16FC65}" srcOrd="5" destOrd="0" presId="urn:microsoft.com/office/officeart/2008/layout/LinedList"/>
    <dgm:cxn modelId="{37185216-3FCF-4BCB-B8BA-B22BAD57A75D}" type="presParOf" srcId="{783F4852-2875-49B1-B991-7DDAAC16FC65}" destId="{911D848F-03C8-4189-85C2-F3983D6762A4}" srcOrd="0" destOrd="0" presId="urn:microsoft.com/office/officeart/2008/layout/LinedList"/>
    <dgm:cxn modelId="{D3DA38D1-F000-419E-99AE-0DFED8E88B03}" type="presParOf" srcId="{783F4852-2875-49B1-B991-7DDAAC16FC65}" destId="{AC610B37-A4F8-4095-B603-892EBE09EBC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9C828-2846-4734-A901-5F9D03A717F9}">
      <dsp:nvSpPr>
        <dsp:cNvPr id="0" name=""/>
        <dsp:cNvSpPr/>
      </dsp:nvSpPr>
      <dsp:spPr>
        <a:xfrm>
          <a:off x="0" y="724"/>
          <a:ext cx="67858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5FEFDA-45F9-4919-98EA-46EF32EF041A}">
      <dsp:nvSpPr>
        <dsp:cNvPr id="0" name=""/>
        <dsp:cNvSpPr/>
      </dsp:nvSpPr>
      <dsp:spPr>
        <a:xfrm>
          <a:off x="0" y="724"/>
          <a:ext cx="6785840" cy="84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What is Big Data?					</a:t>
          </a:r>
        </a:p>
      </dsp:txBody>
      <dsp:txXfrm>
        <a:off x="0" y="724"/>
        <a:ext cx="6785840" cy="847150"/>
      </dsp:txXfrm>
    </dsp:sp>
    <dsp:sp modelId="{705765B9-823F-430B-891B-8D9EFBC4AD05}">
      <dsp:nvSpPr>
        <dsp:cNvPr id="0" name=""/>
        <dsp:cNvSpPr/>
      </dsp:nvSpPr>
      <dsp:spPr>
        <a:xfrm>
          <a:off x="0" y="847875"/>
          <a:ext cx="67858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89986A-B9E2-4651-ACC6-A54EC0A8D8A6}">
      <dsp:nvSpPr>
        <dsp:cNvPr id="0" name=""/>
        <dsp:cNvSpPr/>
      </dsp:nvSpPr>
      <dsp:spPr>
        <a:xfrm>
          <a:off x="0" y="1699888"/>
          <a:ext cx="6785840" cy="84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What is Machine Learning (ML)? </a:t>
          </a:r>
        </a:p>
      </dsp:txBody>
      <dsp:txXfrm>
        <a:off x="0" y="1699888"/>
        <a:ext cx="6785840" cy="847150"/>
      </dsp:txXfrm>
    </dsp:sp>
    <dsp:sp modelId="{C89414E3-554E-438E-973C-18391AEA0FC1}">
      <dsp:nvSpPr>
        <dsp:cNvPr id="0" name=""/>
        <dsp:cNvSpPr/>
      </dsp:nvSpPr>
      <dsp:spPr>
        <a:xfrm>
          <a:off x="0" y="1695026"/>
          <a:ext cx="67858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C8C4F4-8F01-492D-84CC-F16656EC9A01}">
      <dsp:nvSpPr>
        <dsp:cNvPr id="0" name=""/>
        <dsp:cNvSpPr/>
      </dsp:nvSpPr>
      <dsp:spPr>
        <a:xfrm>
          <a:off x="0" y="4268882"/>
          <a:ext cx="6785840" cy="84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Steps to setting up a ML project</a:t>
          </a:r>
        </a:p>
      </dsp:txBody>
      <dsp:txXfrm>
        <a:off x="0" y="4268882"/>
        <a:ext cx="6785840" cy="847150"/>
      </dsp:txXfrm>
    </dsp:sp>
    <dsp:sp modelId="{0026E607-2A0C-42B5-899D-20C58CCD1CA6}">
      <dsp:nvSpPr>
        <dsp:cNvPr id="0" name=""/>
        <dsp:cNvSpPr/>
      </dsp:nvSpPr>
      <dsp:spPr>
        <a:xfrm>
          <a:off x="0" y="2542177"/>
          <a:ext cx="67858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0DB34-AD03-4F89-8CC6-299598E49F24}">
      <dsp:nvSpPr>
        <dsp:cNvPr id="0" name=""/>
        <dsp:cNvSpPr/>
      </dsp:nvSpPr>
      <dsp:spPr>
        <a:xfrm>
          <a:off x="0" y="2563804"/>
          <a:ext cx="6785840" cy="84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What is Deep Learning(DL)? </a:t>
          </a:r>
        </a:p>
      </dsp:txBody>
      <dsp:txXfrm>
        <a:off x="0" y="2563804"/>
        <a:ext cx="6785840" cy="847150"/>
      </dsp:txXfrm>
    </dsp:sp>
    <dsp:sp modelId="{4F34C87B-02BE-4AA0-A652-4965F6432C7D}">
      <dsp:nvSpPr>
        <dsp:cNvPr id="0" name=""/>
        <dsp:cNvSpPr/>
      </dsp:nvSpPr>
      <dsp:spPr>
        <a:xfrm>
          <a:off x="0" y="3389327"/>
          <a:ext cx="67858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A8EFEC-5B81-4569-9DA1-78021CAAC5F4}">
      <dsp:nvSpPr>
        <dsp:cNvPr id="0" name=""/>
        <dsp:cNvSpPr/>
      </dsp:nvSpPr>
      <dsp:spPr>
        <a:xfrm>
          <a:off x="0" y="3427720"/>
          <a:ext cx="6785840" cy="84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What is Data science?</a:t>
          </a:r>
        </a:p>
      </dsp:txBody>
      <dsp:txXfrm>
        <a:off x="0" y="3427720"/>
        <a:ext cx="6785840" cy="847150"/>
      </dsp:txXfrm>
    </dsp:sp>
    <dsp:sp modelId="{4E1115B4-6B59-474B-B922-D424177AF9AE}">
      <dsp:nvSpPr>
        <dsp:cNvPr id="0" name=""/>
        <dsp:cNvSpPr/>
      </dsp:nvSpPr>
      <dsp:spPr>
        <a:xfrm>
          <a:off x="0" y="4236478"/>
          <a:ext cx="67858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87373-9800-4332-94A4-8290241A96C0}">
      <dsp:nvSpPr>
        <dsp:cNvPr id="0" name=""/>
        <dsp:cNvSpPr/>
      </dsp:nvSpPr>
      <dsp:spPr>
        <a:xfrm>
          <a:off x="0" y="5084354"/>
          <a:ext cx="6785840" cy="84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The tools of the data scientist</a:t>
          </a:r>
        </a:p>
      </dsp:txBody>
      <dsp:txXfrm>
        <a:off x="0" y="5084354"/>
        <a:ext cx="6785840" cy="847150"/>
      </dsp:txXfrm>
    </dsp:sp>
    <dsp:sp modelId="{0023F0B2-4DE8-4BD1-97A6-AE9142232C5F}">
      <dsp:nvSpPr>
        <dsp:cNvPr id="0" name=""/>
        <dsp:cNvSpPr/>
      </dsp:nvSpPr>
      <dsp:spPr>
        <a:xfrm>
          <a:off x="0" y="5083629"/>
          <a:ext cx="67858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0483BF-DDB5-4129-AC5B-C8881C542A35}">
      <dsp:nvSpPr>
        <dsp:cNvPr id="0" name=""/>
        <dsp:cNvSpPr/>
      </dsp:nvSpPr>
      <dsp:spPr>
        <a:xfrm>
          <a:off x="0" y="5083629"/>
          <a:ext cx="6785840" cy="847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endParaRPr lang="fr-CM" sz="2300" kern="1200"/>
        </a:p>
      </dsp:txBody>
      <dsp:txXfrm>
        <a:off x="0" y="5083629"/>
        <a:ext cx="6785840" cy="847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59F49-5EB8-473C-BEAF-52D10B6801A7}">
      <dsp:nvSpPr>
        <dsp:cNvPr id="0" name=""/>
        <dsp:cNvSpPr/>
      </dsp:nvSpPr>
      <dsp:spPr>
        <a:xfrm>
          <a:off x="2267994" y="1791676"/>
          <a:ext cx="1279163" cy="12791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fr-FR" sz="2900" kern="1200" dirty="0"/>
            <a:t>Big data</a:t>
          </a:r>
          <a:endParaRPr lang="fr-CM" sz="2900" kern="1200" dirty="0"/>
        </a:p>
      </dsp:txBody>
      <dsp:txXfrm>
        <a:off x="2455323" y="1979005"/>
        <a:ext cx="904505" cy="904505"/>
      </dsp:txXfrm>
    </dsp:sp>
    <dsp:sp modelId="{D8388CB1-19A9-457E-B36F-7ED08F0DF763}">
      <dsp:nvSpPr>
        <dsp:cNvPr id="0" name=""/>
        <dsp:cNvSpPr/>
      </dsp:nvSpPr>
      <dsp:spPr>
        <a:xfrm rot="16200000">
          <a:off x="2772424" y="1326866"/>
          <a:ext cx="270302" cy="43491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CM" sz="1800" kern="1200"/>
        </a:p>
      </dsp:txBody>
      <dsp:txXfrm>
        <a:off x="2812970" y="1454395"/>
        <a:ext cx="189211" cy="260949"/>
      </dsp:txXfrm>
    </dsp:sp>
    <dsp:sp modelId="{06455838-9D1A-424E-B5EC-828B1D3095FF}">
      <dsp:nvSpPr>
        <dsp:cNvPr id="0" name=""/>
        <dsp:cNvSpPr/>
      </dsp:nvSpPr>
      <dsp:spPr>
        <a:xfrm>
          <a:off x="2267994" y="2509"/>
          <a:ext cx="1279163" cy="127916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Volume</a:t>
          </a:r>
          <a:endParaRPr lang="fr-CM" sz="2000" kern="1200" dirty="0"/>
        </a:p>
      </dsp:txBody>
      <dsp:txXfrm>
        <a:off x="2455323" y="189838"/>
        <a:ext cx="904505" cy="904505"/>
      </dsp:txXfrm>
    </dsp:sp>
    <dsp:sp modelId="{42DB2291-FA83-42DD-A062-30B4EC4A1FC1}">
      <dsp:nvSpPr>
        <dsp:cNvPr id="0" name=""/>
        <dsp:cNvSpPr/>
      </dsp:nvSpPr>
      <dsp:spPr>
        <a:xfrm rot="20520000">
          <a:off x="3615948" y="1939722"/>
          <a:ext cx="270302" cy="43491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CM" sz="1800" kern="1200"/>
        </a:p>
      </dsp:txBody>
      <dsp:txXfrm>
        <a:off x="3617932" y="2039234"/>
        <a:ext cx="189211" cy="260949"/>
      </dsp:txXfrm>
    </dsp:sp>
    <dsp:sp modelId="{2F141E86-5A68-4A0F-90DB-1339658C65EB}">
      <dsp:nvSpPr>
        <dsp:cNvPr id="0" name=""/>
        <dsp:cNvSpPr/>
      </dsp:nvSpPr>
      <dsp:spPr>
        <a:xfrm>
          <a:off x="3969594" y="1238793"/>
          <a:ext cx="1279163" cy="127916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Velocity</a:t>
          </a:r>
          <a:endParaRPr lang="fr-CM" sz="2000" kern="1200" dirty="0"/>
        </a:p>
      </dsp:txBody>
      <dsp:txXfrm>
        <a:off x="4156923" y="1426122"/>
        <a:ext cx="904505" cy="904505"/>
      </dsp:txXfrm>
    </dsp:sp>
    <dsp:sp modelId="{D44FF956-EE66-4A03-A9CA-467BC6FF141E}">
      <dsp:nvSpPr>
        <dsp:cNvPr id="0" name=""/>
        <dsp:cNvSpPr/>
      </dsp:nvSpPr>
      <dsp:spPr>
        <a:xfrm rot="3240000">
          <a:off x="3293751" y="2931345"/>
          <a:ext cx="270302" cy="43491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CM" sz="1800" kern="1200"/>
        </a:p>
      </dsp:txBody>
      <dsp:txXfrm>
        <a:off x="3310464" y="2985526"/>
        <a:ext cx="189211" cy="260949"/>
      </dsp:txXfrm>
    </dsp:sp>
    <dsp:sp modelId="{FF65D5FC-CF88-4206-9C56-763F04D6A1B3}">
      <dsp:nvSpPr>
        <dsp:cNvPr id="0" name=""/>
        <dsp:cNvSpPr/>
      </dsp:nvSpPr>
      <dsp:spPr>
        <a:xfrm>
          <a:off x="3319640" y="3239143"/>
          <a:ext cx="1279163" cy="127916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Value</a:t>
          </a:r>
          <a:endParaRPr lang="fr-CM" sz="2000" kern="1200" dirty="0"/>
        </a:p>
      </dsp:txBody>
      <dsp:txXfrm>
        <a:off x="3506969" y="3426472"/>
        <a:ext cx="904505" cy="904505"/>
      </dsp:txXfrm>
    </dsp:sp>
    <dsp:sp modelId="{4C72B674-25CD-4109-AF58-2ABF269FB649}">
      <dsp:nvSpPr>
        <dsp:cNvPr id="0" name=""/>
        <dsp:cNvSpPr/>
      </dsp:nvSpPr>
      <dsp:spPr>
        <a:xfrm rot="7560000">
          <a:off x="2251098" y="2931345"/>
          <a:ext cx="270302" cy="43491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CM" sz="1800" kern="1200"/>
        </a:p>
      </dsp:txBody>
      <dsp:txXfrm rot="10800000">
        <a:off x="2315476" y="2985526"/>
        <a:ext cx="189211" cy="260949"/>
      </dsp:txXfrm>
    </dsp:sp>
    <dsp:sp modelId="{938C1E4E-5BDB-428E-B900-3FA0CC16E20E}">
      <dsp:nvSpPr>
        <dsp:cNvPr id="0" name=""/>
        <dsp:cNvSpPr/>
      </dsp:nvSpPr>
      <dsp:spPr>
        <a:xfrm>
          <a:off x="1216348" y="3239143"/>
          <a:ext cx="1279163" cy="127916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err="1"/>
            <a:t>Variety</a:t>
          </a:r>
          <a:endParaRPr lang="fr-CM" sz="2000" kern="1200" dirty="0"/>
        </a:p>
      </dsp:txBody>
      <dsp:txXfrm>
        <a:off x="1403677" y="3426472"/>
        <a:ext cx="904505" cy="904505"/>
      </dsp:txXfrm>
    </dsp:sp>
    <dsp:sp modelId="{8CAF2240-D47A-421D-BD9E-587A7F76E5D4}">
      <dsp:nvSpPr>
        <dsp:cNvPr id="0" name=""/>
        <dsp:cNvSpPr/>
      </dsp:nvSpPr>
      <dsp:spPr>
        <a:xfrm rot="11880000">
          <a:off x="1928900" y="1939722"/>
          <a:ext cx="270302" cy="43491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CM" sz="1800" kern="1200"/>
        </a:p>
      </dsp:txBody>
      <dsp:txXfrm rot="10800000">
        <a:off x="2008007" y="2039234"/>
        <a:ext cx="189211" cy="260949"/>
      </dsp:txXfrm>
    </dsp:sp>
    <dsp:sp modelId="{FB25972E-4970-494C-8D39-59B78147FDDE}">
      <dsp:nvSpPr>
        <dsp:cNvPr id="0" name=""/>
        <dsp:cNvSpPr/>
      </dsp:nvSpPr>
      <dsp:spPr>
        <a:xfrm>
          <a:off x="566394" y="1238793"/>
          <a:ext cx="1279163" cy="127916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err="1"/>
            <a:t>Veracity</a:t>
          </a:r>
          <a:endParaRPr lang="fr-CM" sz="2000" kern="1200" dirty="0"/>
        </a:p>
      </dsp:txBody>
      <dsp:txXfrm>
        <a:off x="753723" y="1426122"/>
        <a:ext cx="904505" cy="904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078E0-E556-4928-8621-7A12F419A0EE}">
      <dsp:nvSpPr>
        <dsp:cNvPr id="0" name=""/>
        <dsp:cNvSpPr/>
      </dsp:nvSpPr>
      <dsp:spPr>
        <a:xfrm>
          <a:off x="0" y="57720"/>
          <a:ext cx="6900512" cy="1733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fr-FR" sz="3800" kern="1200" dirty="0" err="1"/>
            <a:t>Structured</a:t>
          </a:r>
          <a:r>
            <a:rPr lang="fr-FR" sz="3800" kern="1200" dirty="0"/>
            <a:t> data</a:t>
          </a:r>
        </a:p>
        <a:p>
          <a:pPr marL="0" lvl="0" indent="0" algn="l" defTabSz="1689100">
            <a:lnSpc>
              <a:spcPct val="90000"/>
            </a:lnSpc>
            <a:spcBef>
              <a:spcPct val="0"/>
            </a:spcBef>
            <a:spcAft>
              <a:spcPct val="35000"/>
            </a:spcAft>
            <a:buNone/>
          </a:pPr>
          <a:r>
            <a:rPr lang="fr-FR" sz="3800" kern="1200" dirty="0"/>
            <a:t>(</a:t>
          </a:r>
          <a:r>
            <a:rPr lang="fr-FR" sz="3800" kern="1200" dirty="0" err="1"/>
            <a:t>example</a:t>
          </a:r>
          <a:r>
            <a:rPr lang="fr-FR" sz="3800" kern="1200" dirty="0"/>
            <a:t>: table)</a:t>
          </a:r>
          <a:endParaRPr lang="en-US" sz="3800" kern="1200" dirty="0"/>
        </a:p>
      </dsp:txBody>
      <dsp:txXfrm>
        <a:off x="84644" y="142364"/>
        <a:ext cx="6731224" cy="1564652"/>
      </dsp:txXfrm>
    </dsp:sp>
    <dsp:sp modelId="{27B06592-060B-4258-988C-CA3C204629E0}">
      <dsp:nvSpPr>
        <dsp:cNvPr id="0" name=""/>
        <dsp:cNvSpPr/>
      </dsp:nvSpPr>
      <dsp:spPr>
        <a:xfrm>
          <a:off x="0" y="1901100"/>
          <a:ext cx="6900512" cy="1733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fr-CM" sz="3800" kern="1200" dirty="0"/>
            <a:t>Semi-</a:t>
          </a:r>
          <a:r>
            <a:rPr lang="fr-CM" sz="3800" kern="1200" dirty="0" err="1"/>
            <a:t>structured</a:t>
          </a:r>
          <a:r>
            <a:rPr lang="fr-CM" sz="3800" kern="1200" dirty="0"/>
            <a:t> data</a:t>
          </a:r>
        </a:p>
        <a:p>
          <a:pPr marL="0" lvl="0" indent="0" algn="l" defTabSz="1689100">
            <a:lnSpc>
              <a:spcPct val="90000"/>
            </a:lnSpc>
            <a:spcBef>
              <a:spcPct val="0"/>
            </a:spcBef>
            <a:spcAft>
              <a:spcPct val="35000"/>
            </a:spcAft>
            <a:buNone/>
          </a:pPr>
          <a:r>
            <a:rPr lang="fr-FR" sz="3800" kern="1200" dirty="0"/>
            <a:t>(</a:t>
          </a:r>
          <a:r>
            <a:rPr lang="fr-FR" sz="3800" kern="1200" dirty="0" err="1"/>
            <a:t>example</a:t>
          </a:r>
          <a:r>
            <a:rPr lang="fr-FR" sz="3800" kern="1200" dirty="0"/>
            <a:t>: XML,JSON)</a:t>
          </a:r>
          <a:endParaRPr lang="en-US" sz="3800" kern="1200" dirty="0"/>
        </a:p>
      </dsp:txBody>
      <dsp:txXfrm>
        <a:off x="84644" y="1985744"/>
        <a:ext cx="6731224" cy="1564652"/>
      </dsp:txXfrm>
    </dsp:sp>
    <dsp:sp modelId="{059B9DE6-6F7F-400E-A137-C6C8182C2C70}">
      <dsp:nvSpPr>
        <dsp:cNvPr id="0" name=""/>
        <dsp:cNvSpPr/>
      </dsp:nvSpPr>
      <dsp:spPr>
        <a:xfrm>
          <a:off x="0" y="3744480"/>
          <a:ext cx="6900512" cy="17339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fr-FR" sz="3800" kern="1200" dirty="0"/>
            <a:t>Non-</a:t>
          </a:r>
          <a:r>
            <a:rPr lang="fr-FR" sz="3800" kern="1200" dirty="0" err="1"/>
            <a:t>structured</a:t>
          </a:r>
          <a:r>
            <a:rPr lang="fr-FR" sz="3800" kern="1200" dirty="0"/>
            <a:t> data</a:t>
          </a:r>
        </a:p>
        <a:p>
          <a:pPr marL="0" lvl="0" indent="0" algn="l" defTabSz="1689100">
            <a:lnSpc>
              <a:spcPct val="90000"/>
            </a:lnSpc>
            <a:spcBef>
              <a:spcPct val="0"/>
            </a:spcBef>
            <a:spcAft>
              <a:spcPct val="35000"/>
            </a:spcAft>
            <a:buNone/>
          </a:pPr>
          <a:r>
            <a:rPr lang="fr-FR" sz="3800" kern="1200" dirty="0"/>
            <a:t>(</a:t>
          </a:r>
          <a:r>
            <a:rPr lang="fr-FR" sz="3800" kern="1200" dirty="0" err="1"/>
            <a:t>example</a:t>
          </a:r>
          <a:r>
            <a:rPr lang="fr-FR" sz="3800" kern="1200" dirty="0"/>
            <a:t>: image, </a:t>
          </a:r>
          <a:r>
            <a:rPr lang="fr-FR" sz="3800" kern="1200" dirty="0" err="1"/>
            <a:t>video</a:t>
          </a:r>
          <a:r>
            <a:rPr lang="fr-FR" sz="3800" kern="1200" dirty="0"/>
            <a:t>, son)</a:t>
          </a:r>
          <a:endParaRPr lang="en-US" sz="3800" kern="1200" dirty="0"/>
        </a:p>
      </dsp:txBody>
      <dsp:txXfrm>
        <a:off x="84644" y="3829124"/>
        <a:ext cx="6731224" cy="1564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0BEE0-619F-43FF-83EF-F9060A5D73B5}">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73F9DA-E340-4D28-B92E-A447418FC8F0}">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In the presence of very large amounts of data, ML models sometimes prove inadequate. </a:t>
          </a:r>
        </a:p>
      </dsp:txBody>
      <dsp:txXfrm>
        <a:off x="0" y="0"/>
        <a:ext cx="6900512" cy="2768070"/>
      </dsp:txXfrm>
    </dsp:sp>
    <dsp:sp modelId="{A5474D31-BA2E-4C11-A78E-8A180CD70B41}">
      <dsp:nvSpPr>
        <dsp:cNvPr id="0" name=""/>
        <dsp:cNvSpPr/>
      </dsp:nvSpPr>
      <dsp:spPr>
        <a:xfrm>
          <a:off x="0" y="2768070"/>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B06AEC-5C19-4A2D-AE70-9F16D3E03002}">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Some types of problems cannot be solved efficiently with classical ML models, e.g. object detection, translation, facial recognition, pattern extraction in textual, musical or video content, etc.</a:t>
          </a:r>
        </a:p>
      </dsp:txBody>
      <dsp:txXfrm>
        <a:off x="0" y="2768070"/>
        <a:ext cx="6900512" cy="2768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AF3CD-6A4A-4004-8461-7582E6A83085}">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02E2F7-7354-4B0B-82C3-E161602DD850}">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Takes a very large amount of data as input</a:t>
          </a:r>
        </a:p>
      </dsp:txBody>
      <dsp:txXfrm>
        <a:off x="0" y="2703"/>
        <a:ext cx="6900512" cy="1843578"/>
      </dsp:txXfrm>
    </dsp:sp>
    <dsp:sp modelId="{703DD303-4844-4648-9232-080B1E833187}">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50582-D760-4AF7-84F2-84DF5C4BF030}">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Requires a fairly powerful hardware resource (powerful computer)</a:t>
          </a:r>
        </a:p>
      </dsp:txBody>
      <dsp:txXfrm>
        <a:off x="0" y="1846281"/>
        <a:ext cx="6900512" cy="1843578"/>
      </dsp:txXfrm>
    </dsp:sp>
    <dsp:sp modelId="{F6EA6D2A-1AA7-493A-B63F-A30DA9E6CF66}">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5AE79-9C32-4269-B4CE-AD3097D44FF2}">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Training the model can be very time consuming (hours or days)</a:t>
          </a:r>
        </a:p>
      </dsp:txBody>
      <dsp:txXfrm>
        <a:off x="0" y="3689859"/>
        <a:ext cx="6900512" cy="18435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E2D53-E048-4BF3-B29D-6171C258B5D0}">
      <dsp:nvSpPr>
        <dsp:cNvPr id="0" name=""/>
        <dsp:cNvSpPr/>
      </dsp:nvSpPr>
      <dsp:spPr>
        <a:xfrm>
          <a:off x="379476" y="0"/>
          <a:ext cx="5504687" cy="550468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Intelligence Artificielle</a:t>
          </a:r>
          <a:endParaRPr lang="fr-CM" sz="2400" b="1" kern="1200" dirty="0"/>
        </a:p>
      </dsp:txBody>
      <dsp:txXfrm>
        <a:off x="2169875" y="275234"/>
        <a:ext cx="1923888" cy="825703"/>
      </dsp:txXfrm>
    </dsp:sp>
    <dsp:sp modelId="{5FE1BF67-6ABD-4686-9374-662049F3975B}">
      <dsp:nvSpPr>
        <dsp:cNvPr id="0" name=""/>
        <dsp:cNvSpPr/>
      </dsp:nvSpPr>
      <dsp:spPr>
        <a:xfrm>
          <a:off x="1067562" y="1376171"/>
          <a:ext cx="4128516" cy="4128516"/>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Machine Learning</a:t>
          </a:r>
          <a:endParaRPr lang="fr-CM" sz="2400" b="1" kern="1200" dirty="0"/>
        </a:p>
      </dsp:txBody>
      <dsp:txXfrm>
        <a:off x="2169875" y="1634204"/>
        <a:ext cx="1923888" cy="774096"/>
      </dsp:txXfrm>
    </dsp:sp>
    <dsp:sp modelId="{5C380538-5107-4E5D-8BC8-05E81631D4F4}">
      <dsp:nvSpPr>
        <dsp:cNvPr id="0" name=""/>
        <dsp:cNvSpPr/>
      </dsp:nvSpPr>
      <dsp:spPr>
        <a:xfrm>
          <a:off x="1755648" y="2752343"/>
          <a:ext cx="2752343" cy="2752343"/>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err="1"/>
            <a:t>Deep</a:t>
          </a:r>
          <a:r>
            <a:rPr lang="fr-FR" sz="2400" b="1" kern="1200" dirty="0"/>
            <a:t> </a:t>
          </a:r>
          <a:r>
            <a:rPr lang="fr-FR" sz="2400" b="1" kern="1200" dirty="0" err="1"/>
            <a:t>learning</a:t>
          </a:r>
          <a:endParaRPr lang="fr-CM" sz="2400" b="1" kern="1200" dirty="0"/>
        </a:p>
      </dsp:txBody>
      <dsp:txXfrm>
        <a:off x="2158719" y="3440430"/>
        <a:ext cx="1946201" cy="13761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6A712-2DD7-430E-9388-6C3D9605A512}">
      <dsp:nvSpPr>
        <dsp:cNvPr id="0" name=""/>
        <dsp:cNvSpPr/>
      </dsp:nvSpPr>
      <dsp:spPr>
        <a:xfrm>
          <a:off x="0" y="2759"/>
          <a:ext cx="555207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82250B-E8AB-45B9-BF41-42D618B189EB}">
      <dsp:nvSpPr>
        <dsp:cNvPr id="0" name=""/>
        <dsp:cNvSpPr/>
      </dsp:nvSpPr>
      <dsp:spPr>
        <a:xfrm>
          <a:off x="0" y="2759"/>
          <a:ext cx="5552071" cy="1882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CM" sz="2400" b="1" kern="1200" dirty="0"/>
            <a:t>Descriptive analyse</a:t>
          </a:r>
        </a:p>
        <a:p>
          <a:pPr marL="0" lvl="0" indent="0" algn="l" defTabSz="1066800">
            <a:lnSpc>
              <a:spcPct val="90000"/>
            </a:lnSpc>
            <a:spcBef>
              <a:spcPct val="0"/>
            </a:spcBef>
            <a:spcAft>
              <a:spcPct val="35000"/>
            </a:spcAft>
            <a:buNone/>
          </a:pPr>
          <a:r>
            <a:rPr lang="en-US" sz="2200" kern="1200" dirty="0"/>
            <a:t>Synthetizing and analyzing historical data to derive useful knowledge for decision-making. Answers the question "What is going on?</a:t>
          </a:r>
          <a:endParaRPr lang="fr-CM" sz="2200" kern="1200" dirty="0"/>
        </a:p>
        <a:p>
          <a:pPr marL="0" lvl="0" indent="0" algn="l" defTabSz="1066800">
            <a:lnSpc>
              <a:spcPct val="90000"/>
            </a:lnSpc>
            <a:spcBef>
              <a:spcPct val="0"/>
            </a:spcBef>
            <a:spcAft>
              <a:spcPct val="35000"/>
            </a:spcAft>
            <a:buNone/>
          </a:pPr>
          <a:endParaRPr lang="en-US" sz="2200" kern="1200" dirty="0"/>
        </a:p>
      </dsp:txBody>
      <dsp:txXfrm>
        <a:off x="0" y="2759"/>
        <a:ext cx="5552071" cy="1882145"/>
      </dsp:txXfrm>
    </dsp:sp>
    <dsp:sp modelId="{741C9483-3370-489E-B5B5-97277DCD96C3}">
      <dsp:nvSpPr>
        <dsp:cNvPr id="0" name=""/>
        <dsp:cNvSpPr/>
      </dsp:nvSpPr>
      <dsp:spPr>
        <a:xfrm>
          <a:off x="0" y="1884905"/>
          <a:ext cx="5552071"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A1851-C055-4F63-8DEB-46F8576DBA5E}">
      <dsp:nvSpPr>
        <dsp:cNvPr id="0" name=""/>
        <dsp:cNvSpPr/>
      </dsp:nvSpPr>
      <dsp:spPr>
        <a:xfrm>
          <a:off x="0" y="1884905"/>
          <a:ext cx="5552071" cy="1882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CM" sz="2400" b="1" kern="1200" dirty="0"/>
            <a:t>Prescriptive </a:t>
          </a:r>
          <a:r>
            <a:rPr lang="fr-CM" sz="2400" b="1" kern="1200" dirty="0" err="1"/>
            <a:t>analysis</a:t>
          </a:r>
          <a:endParaRPr lang="fr-CM" sz="2400" b="1" kern="1200" dirty="0"/>
        </a:p>
        <a:p>
          <a:pPr marL="0" lvl="0" indent="0" algn="l" defTabSz="1066800">
            <a:lnSpc>
              <a:spcPct val="90000"/>
            </a:lnSpc>
            <a:spcBef>
              <a:spcPct val="0"/>
            </a:spcBef>
            <a:spcAft>
              <a:spcPct val="35000"/>
            </a:spcAft>
            <a:buNone/>
          </a:pPr>
          <a:r>
            <a:rPr lang="en-US" sz="2200" kern="1200" dirty="0"/>
            <a:t>Synthetize and analyze historical data to explain and counteract a phenomenon. Answer the question "Why is this going to happen?" and "What can be done?"</a:t>
          </a:r>
        </a:p>
      </dsp:txBody>
      <dsp:txXfrm>
        <a:off x="0" y="1884905"/>
        <a:ext cx="5552071" cy="1882145"/>
      </dsp:txXfrm>
    </dsp:sp>
    <dsp:sp modelId="{3D598FE5-2521-4F53-AC6C-B46B3CA5EEB4}">
      <dsp:nvSpPr>
        <dsp:cNvPr id="0" name=""/>
        <dsp:cNvSpPr/>
      </dsp:nvSpPr>
      <dsp:spPr>
        <a:xfrm>
          <a:off x="0" y="3767051"/>
          <a:ext cx="5552071"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1D848F-03C8-4189-85C2-F3983D6762A4}">
      <dsp:nvSpPr>
        <dsp:cNvPr id="0" name=""/>
        <dsp:cNvSpPr/>
      </dsp:nvSpPr>
      <dsp:spPr>
        <a:xfrm>
          <a:off x="0" y="3767051"/>
          <a:ext cx="5552071" cy="1882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fr-CM" sz="2400" b="1" kern="1200" dirty="0" err="1"/>
            <a:t>Predictive</a:t>
          </a:r>
          <a:r>
            <a:rPr lang="fr-CM" sz="2400" b="1" kern="1200" dirty="0"/>
            <a:t> </a:t>
          </a:r>
          <a:r>
            <a:rPr lang="fr-CM" sz="2400" b="1" kern="1200" dirty="0" err="1"/>
            <a:t>analysis</a:t>
          </a:r>
          <a:endParaRPr lang="fr-CM" sz="2400" b="1" kern="1200" dirty="0"/>
        </a:p>
        <a:p>
          <a:pPr marL="0" lvl="0" indent="0" algn="l" defTabSz="1066800">
            <a:lnSpc>
              <a:spcPct val="90000"/>
            </a:lnSpc>
            <a:spcBef>
              <a:spcPct val="0"/>
            </a:spcBef>
            <a:spcAft>
              <a:spcPct val="35000"/>
            </a:spcAft>
            <a:buNone/>
          </a:pPr>
          <a:r>
            <a:rPr lang="en-US" sz="2200" kern="1200" dirty="0"/>
            <a:t>Synthetizing and analyzing historical data in order to predict a trend. Answers the question: "What will happen?</a:t>
          </a:r>
        </a:p>
      </dsp:txBody>
      <dsp:txXfrm>
        <a:off x="0" y="3767051"/>
        <a:ext cx="5552071" cy="18821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M"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06936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M"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837396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M"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643280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M"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712687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M"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31371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atakeen.co/wpcontent/uploads/2018/02/S%C3%A9lection_107.pn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analyticsvidhya.com/blog/2021/05/convolutional-neural-networks-cnn/"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www.researchgate.net/figure/The-standard-RNN-and-unfolded-RNN_fig1_318332317" TargetMode="External"/><Relationship Id="rId5" Type="http://schemas.openxmlformats.org/officeDocument/2006/relationships/image" Target="../media/image18.png"/><Relationship Id="rId4" Type="http://schemas.openxmlformats.org/officeDocument/2006/relationships/hyperlink" Target="https://www.researchgate.net/figure/Artificial-neural-network-architecture-ANN-i-h-1-h-2-h-n-o_fig1_321259051"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jpg"/><Relationship Id="rId12" Type="http://schemas.openxmlformats.org/officeDocument/2006/relationships/image" Target="../media/image40.jp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jp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ichi.pro/es/arquitectura-para-canalizacion-de-macrodatos-de-alto-rendimiento-y-baja-latencia-en-la-nube-85048669803189"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www.youtube.com/watch?v=Jky9I1ihAk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rrière-plan abstrait de données">
            <a:extLst>
              <a:ext uri="{FF2B5EF4-FFF2-40B4-BE49-F238E27FC236}">
                <a16:creationId xmlns:a16="http://schemas.microsoft.com/office/drawing/2014/main" id="{9E12BAE5-40A5-4C7D-8788-7C3F32FF1059}"/>
              </a:ext>
            </a:extLst>
          </p:cNvPr>
          <p:cNvPicPr>
            <a:picLocks noChangeAspect="1"/>
          </p:cNvPicPr>
          <p:nvPr/>
        </p:nvPicPr>
        <p:blipFill rotWithShape="1">
          <a:blip r:embed="rId2">
            <a:alphaModFix amt="55000"/>
          </a:blip>
          <a:srcRect/>
          <a:stretch/>
        </p:blipFill>
        <p:spPr>
          <a:xfrm>
            <a:off x="20" y="8468"/>
            <a:ext cx="12191980" cy="6857999"/>
          </a:xfrm>
          <a:prstGeom prst="rect">
            <a:avLst/>
          </a:prstGeom>
        </p:spPr>
      </p:pic>
      <p:sp>
        <p:nvSpPr>
          <p:cNvPr id="61" name="Oval 6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7408D1-1137-4E0A-8701-C7B31C2A7D3E}"/>
              </a:ext>
            </a:extLst>
          </p:cNvPr>
          <p:cNvSpPr>
            <a:spLocks noGrp="1"/>
          </p:cNvSpPr>
          <p:nvPr>
            <p:ph type="title"/>
          </p:nvPr>
        </p:nvSpPr>
        <p:spPr>
          <a:xfrm>
            <a:off x="3577192" y="1395851"/>
            <a:ext cx="5037616" cy="3573453"/>
          </a:xfrm>
        </p:spPr>
        <p:txBody>
          <a:bodyPr vert="horz" lIns="91440" tIns="45720" rIns="91440" bIns="45720" rtlCol="0" anchor="b">
            <a:normAutofit fontScale="90000"/>
          </a:bodyPr>
          <a:lstStyle/>
          <a:p>
            <a:pPr algn="ctr"/>
            <a:r>
              <a:rPr lang="en-US" sz="6600" b="1" dirty="0"/>
              <a:t>What is Big data, Artificial, Intelligence and Data science?</a:t>
            </a:r>
            <a:endParaRPr lang="en-US" sz="6000" b="1" dirty="0"/>
          </a:p>
        </p:txBody>
      </p:sp>
      <p:sp>
        <p:nvSpPr>
          <p:cNvPr id="63" name="Arc 6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Oval 6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D8091EE9-C67C-480D-80D6-4FA6840C7758}"/>
              </a:ext>
            </a:extLst>
          </p:cNvPr>
          <p:cNvSpPr txBox="1"/>
          <p:nvPr/>
        </p:nvSpPr>
        <p:spPr>
          <a:xfrm>
            <a:off x="9156558" y="5496322"/>
            <a:ext cx="2719254" cy="923330"/>
          </a:xfrm>
          <a:prstGeom prst="rect">
            <a:avLst/>
          </a:prstGeom>
          <a:noFill/>
        </p:spPr>
        <p:txBody>
          <a:bodyPr wrap="square" rtlCol="0">
            <a:spAutoFit/>
          </a:bodyPr>
          <a:lstStyle/>
          <a:p>
            <a:r>
              <a:rPr lang="fr-FR" dirty="0" err="1">
                <a:solidFill>
                  <a:schemeClr val="bg1"/>
                </a:solidFill>
              </a:rPr>
              <a:t>Proposed</a:t>
            </a:r>
            <a:r>
              <a:rPr lang="fr-FR" dirty="0">
                <a:solidFill>
                  <a:schemeClr val="bg1"/>
                </a:solidFill>
              </a:rPr>
              <a:t> by:</a:t>
            </a:r>
          </a:p>
          <a:p>
            <a:r>
              <a:rPr lang="fr-FR" dirty="0">
                <a:solidFill>
                  <a:schemeClr val="bg1"/>
                </a:solidFill>
              </a:rPr>
              <a:t>Cedric Lontsi</a:t>
            </a:r>
          </a:p>
          <a:p>
            <a:r>
              <a:rPr lang="fr-FR" dirty="0">
                <a:solidFill>
                  <a:schemeClr val="bg1"/>
                </a:solidFill>
              </a:rPr>
              <a:t>cedriclontsi@gmail.com</a:t>
            </a:r>
            <a:endParaRPr lang="fr-CM" dirty="0">
              <a:solidFill>
                <a:schemeClr val="bg1"/>
              </a:solidFill>
            </a:endParaRPr>
          </a:p>
        </p:txBody>
      </p:sp>
    </p:spTree>
    <p:extLst>
      <p:ext uri="{BB962C8B-B14F-4D97-AF65-F5344CB8AC3E}">
        <p14:creationId xmlns:p14="http://schemas.microsoft.com/office/powerpoint/2010/main" val="1866451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9267909" y="2023110"/>
            <a:ext cx="2469624" cy="2846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Algorithms of Machine Learning</a:t>
            </a:r>
          </a:p>
        </p:txBody>
      </p:sp>
      <p:sp>
        <p:nvSpPr>
          <p:cNvPr id="3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F27A5F2A-9818-48F3-A36B-DD3971D74CC3}"/>
              </a:ext>
            </a:extLst>
          </p:cNvPr>
          <p:cNvPicPr>
            <a:picLocks noChangeAspect="1"/>
          </p:cNvPicPr>
          <p:nvPr/>
        </p:nvPicPr>
        <p:blipFill>
          <a:blip r:embed="rId3"/>
          <a:stretch>
            <a:fillRect/>
          </a:stretch>
        </p:blipFill>
        <p:spPr>
          <a:xfrm>
            <a:off x="704703" y="858525"/>
            <a:ext cx="7289374" cy="5211906"/>
          </a:xfrm>
          <a:prstGeom prst="rect">
            <a:avLst/>
          </a:prstGeom>
        </p:spPr>
      </p:pic>
      <p:sp>
        <p:nvSpPr>
          <p:cNvPr id="25"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105;p19">
            <a:extLst>
              <a:ext uri="{FF2B5EF4-FFF2-40B4-BE49-F238E27FC236}">
                <a16:creationId xmlns:a16="http://schemas.microsoft.com/office/drawing/2014/main" id="{75DE6936-5DB4-42B3-BF16-5118E16F6849}"/>
              </a:ext>
            </a:extLst>
          </p:cNvPr>
          <p:cNvSpPr txBox="1">
            <a:spLocks/>
          </p:cNvSpPr>
          <p:nvPr/>
        </p:nvSpPr>
        <p:spPr>
          <a:xfrm>
            <a:off x="4965430" y="629266"/>
            <a:ext cx="6586491" cy="1676603"/>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4200" dirty="0"/>
          </a:p>
        </p:txBody>
      </p:sp>
      <p:sp>
        <p:nvSpPr>
          <p:cNvPr id="5" name="Google Shape;106;p19">
            <a:extLst>
              <a:ext uri="{FF2B5EF4-FFF2-40B4-BE49-F238E27FC236}">
                <a16:creationId xmlns:a16="http://schemas.microsoft.com/office/drawing/2014/main" id="{F694521A-E45A-449D-B749-4D83CC3719D3}"/>
              </a:ext>
            </a:extLst>
          </p:cNvPr>
          <p:cNvSpPr txBox="1">
            <a:spLocks/>
          </p:cNvSpPr>
          <p:nvPr/>
        </p:nvSpPr>
        <p:spPr>
          <a:xfrm>
            <a:off x="4965431" y="1981200"/>
            <a:ext cx="6586489" cy="4242619"/>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None/>
            </a:pPr>
            <a:r>
              <a:rPr lang="en-US" sz="2400" dirty="0"/>
              <a:t>The machine knows in advance the target variable to predict:  There are two main groups: </a:t>
            </a:r>
          </a:p>
          <a:p>
            <a:pPr marL="0" indent="0">
              <a:spcBef>
                <a:spcPts val="0"/>
              </a:spcBef>
              <a:spcAft>
                <a:spcPts val="600"/>
              </a:spcAft>
              <a:buNone/>
            </a:pPr>
            <a:endParaRPr lang="en-US" sz="2400" dirty="0"/>
          </a:p>
          <a:p>
            <a:pPr marL="857250" lvl="1" indent="-342900">
              <a:spcBef>
                <a:spcPts val="0"/>
              </a:spcBef>
              <a:spcAft>
                <a:spcPts val="600"/>
              </a:spcAft>
              <a:buFont typeface="Wingdings" panose="05000000000000000000" pitchFamily="2" charset="2"/>
              <a:buChar char="v"/>
            </a:pPr>
            <a:r>
              <a:rPr lang="en-US" dirty="0"/>
              <a:t>Regression algorithms: linear regression</a:t>
            </a:r>
          </a:p>
          <a:p>
            <a:pPr marL="857250" lvl="1" indent="-342900">
              <a:spcBef>
                <a:spcPts val="0"/>
              </a:spcBef>
              <a:spcAft>
                <a:spcPts val="600"/>
              </a:spcAft>
              <a:buFont typeface="Wingdings" panose="05000000000000000000" pitchFamily="2" charset="2"/>
              <a:buChar char="v"/>
            </a:pPr>
            <a:r>
              <a:rPr lang="en-US" sz="2400" dirty="0"/>
              <a:t>Classification algorithms: decision trees, random forests, SVM, Bayesian model</a:t>
            </a:r>
          </a:p>
          <a:p>
            <a:pPr marL="857250" lvl="1" indent="-342900">
              <a:spcBef>
                <a:spcPts val="0"/>
              </a:spcBef>
              <a:spcAft>
                <a:spcPts val="600"/>
              </a:spcAft>
              <a:buFont typeface="Wingdings" panose="05000000000000000000" pitchFamily="2" charset="2"/>
              <a:buChar char="v"/>
            </a:pPr>
            <a:endParaRPr lang="en-US" sz="2400" dirty="0"/>
          </a:p>
          <a:p>
            <a:pPr marL="0" indent="0">
              <a:spcBef>
                <a:spcPts val="0"/>
              </a:spcBef>
              <a:spcAft>
                <a:spcPts val="600"/>
              </a:spcAft>
              <a:buNone/>
            </a:pPr>
            <a:r>
              <a:rPr lang="en-US" sz="2400" b="1" dirty="0"/>
              <a:t>Type of problem: </a:t>
            </a:r>
            <a:r>
              <a:rPr lang="en-US" sz="2400" dirty="0"/>
              <a:t>Fraud detection, churn, house cost prediction, bushfire prediction, Cancer </a:t>
            </a:r>
            <a:r>
              <a:rPr lang="en-US" sz="2400" dirty="0" err="1"/>
              <a:t>prediction,etc</a:t>
            </a:r>
            <a:r>
              <a:rPr lang="en-US" sz="2400" dirty="0"/>
              <a:t>.</a:t>
            </a:r>
          </a:p>
        </p:txBody>
      </p:sp>
      <p:pic>
        <p:nvPicPr>
          <p:cNvPr id="6" name="Google Shape;108;p19" descr="Une image contenant texte, table&#10;&#10;Description générée automatiquement">
            <a:extLst>
              <a:ext uri="{FF2B5EF4-FFF2-40B4-BE49-F238E27FC236}">
                <a16:creationId xmlns:a16="http://schemas.microsoft.com/office/drawing/2014/main" id="{D3C22C4B-A076-486C-94F5-27221CA3FA7F}"/>
              </a:ext>
            </a:extLst>
          </p:cNvPr>
          <p:cNvPicPr preferRelativeResize="0"/>
          <p:nvPr/>
        </p:nvPicPr>
        <p:blipFill rotWithShape="1">
          <a:blip r:embed="rId3"/>
          <a:srcRect l="2839" r="5764" b="-2"/>
          <a:stretch/>
        </p:blipFill>
        <p:spPr>
          <a:xfrm>
            <a:off x="20" y="10"/>
            <a:ext cx="4635571" cy="6857990"/>
          </a:xfrm>
          <a:prstGeom prst="rect">
            <a:avLst/>
          </a:prstGeom>
          <a:noFill/>
          <a:effectLst/>
        </p:spPr>
      </p:pic>
      <p:sp>
        <p:nvSpPr>
          <p:cNvPr id="7" name="ZoneTexte 6">
            <a:extLst>
              <a:ext uri="{FF2B5EF4-FFF2-40B4-BE49-F238E27FC236}">
                <a16:creationId xmlns:a16="http://schemas.microsoft.com/office/drawing/2014/main" id="{3BF542B3-3BD2-463F-85A3-57964A3E3E3D}"/>
              </a:ext>
            </a:extLst>
          </p:cNvPr>
          <p:cNvSpPr txBox="1"/>
          <p:nvPr/>
        </p:nvSpPr>
        <p:spPr>
          <a:xfrm>
            <a:off x="5529943" y="629266"/>
            <a:ext cx="5769428" cy="769441"/>
          </a:xfrm>
          <a:prstGeom prst="rect">
            <a:avLst/>
          </a:prstGeom>
          <a:noFill/>
          <a:ln>
            <a:noFill/>
          </a:ln>
        </p:spPr>
        <p:txBody>
          <a:bodyPr wrap="square" rtlCol="0">
            <a:spAutoFit/>
          </a:bodyPr>
          <a:lstStyle/>
          <a:p>
            <a:r>
              <a:rPr lang="en-US" sz="4400" dirty="0">
                <a:latin typeface="+mj-lt"/>
              </a:rPr>
              <a:t>Supervised learning</a:t>
            </a:r>
            <a:endParaRPr lang="fr-CM" sz="4400" dirty="0">
              <a:latin typeface="+mj-lt"/>
            </a:endParaRPr>
          </a:p>
        </p:txBody>
      </p:sp>
    </p:spTree>
    <p:extLst>
      <p:ext uri="{BB962C8B-B14F-4D97-AF65-F5344CB8AC3E}">
        <p14:creationId xmlns:p14="http://schemas.microsoft.com/office/powerpoint/2010/main" val="3144178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BF542B3-3BD2-463F-85A3-57964A3E3E3D}"/>
              </a:ext>
            </a:extLst>
          </p:cNvPr>
          <p:cNvSpPr txBox="1"/>
          <p:nvPr/>
        </p:nvSpPr>
        <p:spPr>
          <a:xfrm>
            <a:off x="4965430" y="629268"/>
            <a:ext cx="6586491" cy="128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latin typeface="+mj-lt"/>
                <a:ea typeface="+mj-ea"/>
                <a:cs typeface="+mj-cs"/>
              </a:rPr>
              <a:t>Unsupervised learning</a:t>
            </a:r>
          </a:p>
        </p:txBody>
      </p:sp>
      <p:sp>
        <p:nvSpPr>
          <p:cNvPr id="5" name="Google Shape;106;p19">
            <a:extLst>
              <a:ext uri="{FF2B5EF4-FFF2-40B4-BE49-F238E27FC236}">
                <a16:creationId xmlns:a16="http://schemas.microsoft.com/office/drawing/2014/main" id="{F694521A-E45A-449D-B749-4D83CC3719D3}"/>
              </a:ext>
            </a:extLst>
          </p:cNvPr>
          <p:cNvSpPr txBox="1">
            <a:spLocks/>
          </p:cNvSpPr>
          <p:nvPr/>
        </p:nvSpPr>
        <p:spPr>
          <a:xfrm>
            <a:off x="4965431" y="2438400"/>
            <a:ext cx="6586489" cy="3785419"/>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spcAft>
                <a:spcPts val="600"/>
              </a:spcAft>
              <a:buNone/>
            </a:pPr>
            <a:r>
              <a:rPr lang="en-US" sz="2200" dirty="0"/>
              <a:t>The machine learns by itself. There are two types of algorithms:  There are two main groups:</a:t>
            </a:r>
          </a:p>
          <a:p>
            <a:pPr marL="0" indent="0" algn="just">
              <a:spcBef>
                <a:spcPts val="0"/>
              </a:spcBef>
              <a:spcAft>
                <a:spcPts val="600"/>
              </a:spcAft>
              <a:buNone/>
            </a:pPr>
            <a:endParaRPr lang="en-US" sz="2200" dirty="0"/>
          </a:p>
          <a:p>
            <a:pPr lvl="1" algn="just">
              <a:spcBef>
                <a:spcPts val="0"/>
              </a:spcBef>
              <a:spcAft>
                <a:spcPts val="600"/>
              </a:spcAft>
              <a:buFont typeface="Wingdings" panose="05000000000000000000" pitchFamily="2" charset="2"/>
              <a:buChar char="v"/>
            </a:pPr>
            <a:r>
              <a:rPr lang="en-US" sz="2200" dirty="0"/>
              <a:t>Clustering: K-Means </a:t>
            </a:r>
          </a:p>
          <a:p>
            <a:pPr lvl="1" algn="just">
              <a:spcBef>
                <a:spcPts val="0"/>
              </a:spcBef>
              <a:spcAft>
                <a:spcPts val="600"/>
              </a:spcAft>
              <a:buFont typeface="Wingdings" panose="05000000000000000000" pitchFamily="2" charset="2"/>
              <a:buChar char="v"/>
            </a:pPr>
            <a:r>
              <a:rPr lang="en-US" sz="2200" dirty="0"/>
              <a:t>Hierarchical classification</a:t>
            </a:r>
          </a:p>
          <a:p>
            <a:pPr lvl="1" algn="just">
              <a:spcBef>
                <a:spcPts val="0"/>
              </a:spcBef>
              <a:spcAft>
                <a:spcPts val="600"/>
              </a:spcAft>
              <a:buFont typeface="Wingdings" panose="05000000000000000000" pitchFamily="2" charset="2"/>
              <a:buChar char="v"/>
            </a:pPr>
            <a:r>
              <a:rPr lang="en-US" sz="2200" dirty="0"/>
              <a:t>Factor analysis (PCA, SVD, </a:t>
            </a:r>
            <a:r>
              <a:rPr lang="en-US" sz="2200" dirty="0" err="1"/>
              <a:t>etc</a:t>
            </a:r>
            <a:r>
              <a:rPr lang="en-US" sz="2200" dirty="0"/>
              <a:t>)</a:t>
            </a:r>
          </a:p>
          <a:p>
            <a:pPr lvl="1" algn="just">
              <a:spcBef>
                <a:spcPts val="0"/>
              </a:spcBef>
              <a:spcAft>
                <a:spcPts val="600"/>
              </a:spcAft>
              <a:buFont typeface="Wingdings" panose="05000000000000000000" pitchFamily="2" charset="2"/>
              <a:buChar char="v"/>
            </a:pPr>
            <a:endParaRPr lang="en-US" sz="2200" dirty="0"/>
          </a:p>
          <a:p>
            <a:pPr marL="0" indent="0" algn="just">
              <a:spcBef>
                <a:spcPts val="0"/>
              </a:spcBef>
              <a:spcAft>
                <a:spcPts val="600"/>
              </a:spcAft>
              <a:buNone/>
            </a:pPr>
            <a:r>
              <a:rPr lang="en-US" sz="2200" b="1" dirty="0"/>
              <a:t>Type of problem</a:t>
            </a:r>
            <a:r>
              <a:rPr lang="en-US" sz="2200" dirty="0"/>
              <a:t>: Community detection, visualization of large amounts of data, clustering </a:t>
            </a:r>
          </a:p>
        </p:txBody>
      </p:sp>
      <p:pic>
        <p:nvPicPr>
          <p:cNvPr id="8" name="Google Shape;116;p20">
            <a:extLst>
              <a:ext uri="{FF2B5EF4-FFF2-40B4-BE49-F238E27FC236}">
                <a16:creationId xmlns:a16="http://schemas.microsoft.com/office/drawing/2014/main" id="{F082B07D-0EF8-420B-BDA6-9C77CD510BBD}"/>
              </a:ext>
            </a:extLst>
          </p:cNvPr>
          <p:cNvPicPr preferRelativeResize="0"/>
          <p:nvPr/>
        </p:nvPicPr>
        <p:blipFill rotWithShape="1">
          <a:blip r:embed="rId3"/>
          <a:srcRect l="6120"/>
          <a:stretch/>
        </p:blipFill>
        <p:spPr>
          <a:xfrm>
            <a:off x="76222" y="10"/>
            <a:ext cx="4635571" cy="6857990"/>
          </a:xfrm>
          <a:prstGeom prst="rect">
            <a:avLst/>
          </a:prstGeom>
          <a:noFill/>
          <a:effectLst/>
        </p:spPr>
      </p:pic>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6AF56"/>
            </a:solidFill>
          </a:ln>
        </p:spPr>
        <p:style>
          <a:lnRef idx="1">
            <a:schemeClr val="accent1"/>
          </a:lnRef>
          <a:fillRef idx="0">
            <a:schemeClr val="accent1"/>
          </a:fillRef>
          <a:effectRef idx="0">
            <a:schemeClr val="accent1"/>
          </a:effectRef>
          <a:fontRef idx="minor">
            <a:schemeClr val="tx1"/>
          </a:fontRef>
        </p:style>
      </p:cxnSp>
      <p:sp>
        <p:nvSpPr>
          <p:cNvPr id="4" name="Google Shape;105;p19">
            <a:extLst>
              <a:ext uri="{FF2B5EF4-FFF2-40B4-BE49-F238E27FC236}">
                <a16:creationId xmlns:a16="http://schemas.microsoft.com/office/drawing/2014/main" id="{75DE6936-5DB4-42B3-BF16-5118E16F6849}"/>
              </a:ext>
            </a:extLst>
          </p:cNvPr>
          <p:cNvSpPr txBox="1">
            <a:spLocks/>
          </p:cNvSpPr>
          <p:nvPr/>
        </p:nvSpPr>
        <p:spPr>
          <a:xfrm>
            <a:off x="4965430" y="629266"/>
            <a:ext cx="6586491" cy="1676603"/>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4200" dirty="0"/>
          </a:p>
        </p:txBody>
      </p:sp>
    </p:spTree>
    <p:extLst>
      <p:ext uri="{BB962C8B-B14F-4D97-AF65-F5344CB8AC3E}">
        <p14:creationId xmlns:p14="http://schemas.microsoft.com/office/powerpoint/2010/main" val="2990001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BF542B3-3BD2-463F-85A3-57964A3E3E3D}"/>
              </a:ext>
            </a:extLst>
          </p:cNvPr>
          <p:cNvSpPr txBox="1"/>
          <p:nvPr/>
        </p:nvSpPr>
        <p:spPr>
          <a:xfrm>
            <a:off x="4965430" y="629268"/>
            <a:ext cx="6586491" cy="128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t>Reinforcement learning</a:t>
            </a:r>
            <a:endParaRPr lang="en-US" sz="4400" dirty="0">
              <a:latin typeface="+mj-lt"/>
              <a:ea typeface="+mj-ea"/>
              <a:cs typeface="+mj-cs"/>
            </a:endParaRPr>
          </a:p>
        </p:txBody>
      </p:sp>
      <p:sp>
        <p:nvSpPr>
          <p:cNvPr id="5" name="Google Shape;106;p19">
            <a:extLst>
              <a:ext uri="{FF2B5EF4-FFF2-40B4-BE49-F238E27FC236}">
                <a16:creationId xmlns:a16="http://schemas.microsoft.com/office/drawing/2014/main" id="{F694521A-E45A-449D-B749-4D83CC3719D3}"/>
              </a:ext>
            </a:extLst>
          </p:cNvPr>
          <p:cNvSpPr txBox="1">
            <a:spLocks/>
          </p:cNvSpPr>
          <p:nvPr/>
        </p:nvSpPr>
        <p:spPr>
          <a:xfrm>
            <a:off x="5375404" y="2305869"/>
            <a:ext cx="6470986" cy="3785419"/>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400" dirty="0"/>
              <a:t>The machine learns from its own mistakes. Example: Online games</a:t>
            </a:r>
            <a:endParaRPr lang="fr-FR" sz="2400" dirty="0"/>
          </a:p>
        </p:txBody>
      </p:sp>
      <p:cxnSp>
        <p:nvCxnSpPr>
          <p:cNvPr id="13" name="Straight Connector 1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6AF56"/>
            </a:solidFill>
          </a:ln>
        </p:spPr>
        <p:style>
          <a:lnRef idx="1">
            <a:schemeClr val="accent1"/>
          </a:lnRef>
          <a:fillRef idx="0">
            <a:schemeClr val="accent1"/>
          </a:fillRef>
          <a:effectRef idx="0">
            <a:schemeClr val="accent1"/>
          </a:effectRef>
          <a:fontRef idx="minor">
            <a:schemeClr val="tx1"/>
          </a:fontRef>
        </p:style>
      </p:cxnSp>
      <p:sp>
        <p:nvSpPr>
          <p:cNvPr id="4" name="Google Shape;105;p19">
            <a:extLst>
              <a:ext uri="{FF2B5EF4-FFF2-40B4-BE49-F238E27FC236}">
                <a16:creationId xmlns:a16="http://schemas.microsoft.com/office/drawing/2014/main" id="{75DE6936-5DB4-42B3-BF16-5118E16F6849}"/>
              </a:ext>
            </a:extLst>
          </p:cNvPr>
          <p:cNvSpPr txBox="1">
            <a:spLocks/>
          </p:cNvSpPr>
          <p:nvPr/>
        </p:nvSpPr>
        <p:spPr>
          <a:xfrm>
            <a:off x="4965430" y="629266"/>
            <a:ext cx="6586491" cy="1676603"/>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4200" dirty="0"/>
          </a:p>
        </p:txBody>
      </p:sp>
      <p:pic>
        <p:nvPicPr>
          <p:cNvPr id="9" name="Google Shape;125;p21">
            <a:extLst>
              <a:ext uri="{FF2B5EF4-FFF2-40B4-BE49-F238E27FC236}">
                <a16:creationId xmlns:a16="http://schemas.microsoft.com/office/drawing/2014/main" id="{4CF35F89-AD5F-4348-B2EC-890AE2A85622}"/>
              </a:ext>
            </a:extLst>
          </p:cNvPr>
          <p:cNvPicPr preferRelativeResize="0"/>
          <p:nvPr/>
        </p:nvPicPr>
        <p:blipFill>
          <a:blip r:embed="rId3">
            <a:alphaModFix/>
          </a:blip>
          <a:stretch>
            <a:fillRect/>
          </a:stretch>
        </p:blipFill>
        <p:spPr>
          <a:xfrm>
            <a:off x="140623" y="1590373"/>
            <a:ext cx="4735324" cy="3352200"/>
          </a:xfrm>
          <a:prstGeom prst="rect">
            <a:avLst/>
          </a:prstGeom>
          <a:noFill/>
          <a:ln>
            <a:noFill/>
          </a:ln>
        </p:spPr>
      </p:pic>
    </p:spTree>
    <p:extLst>
      <p:ext uri="{BB962C8B-B14F-4D97-AF65-F5344CB8AC3E}">
        <p14:creationId xmlns:p14="http://schemas.microsoft.com/office/powerpoint/2010/main" val="737932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D68155A-699A-44DF-99AA-E74DA3575A03}"/>
              </a:ext>
            </a:extLst>
          </p:cNvPr>
          <p:cNvSpPr>
            <a:spLocks noGrp="1"/>
          </p:cNvSpPr>
          <p:nvPr>
            <p:ph type="title"/>
          </p:nvPr>
        </p:nvSpPr>
        <p:spPr>
          <a:xfrm>
            <a:off x="635000" y="640823"/>
            <a:ext cx="3418659" cy="5583148"/>
          </a:xfrm>
        </p:spPr>
        <p:txBody>
          <a:bodyPr anchor="ctr">
            <a:normAutofit/>
          </a:bodyPr>
          <a:lstStyle/>
          <a:p>
            <a:r>
              <a:rPr lang="en-US" sz="5400"/>
              <a:t>General limitations of ML algorithms</a:t>
            </a:r>
            <a:endParaRPr lang="fr-CM"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BBCDC61D-E812-48F3-BFA8-6C11A3941F0E}"/>
              </a:ext>
            </a:extLst>
          </p:cNvPr>
          <p:cNvGraphicFramePr>
            <a:graphicFrameLocks noGrp="1"/>
          </p:cNvGraphicFramePr>
          <p:nvPr>
            <p:ph idx="1"/>
            <p:extLst>
              <p:ext uri="{D42A27DB-BD31-4B8C-83A1-F6EECF244321}">
                <p14:modId xmlns:p14="http://schemas.microsoft.com/office/powerpoint/2010/main" val="355884085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37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EBE770-C435-4DC9-BDF1-C2410E0FB480}"/>
              </a:ext>
            </a:extLst>
          </p:cNvPr>
          <p:cNvSpPr>
            <a:spLocks noGrp="1"/>
          </p:cNvSpPr>
          <p:nvPr>
            <p:ph type="title"/>
          </p:nvPr>
        </p:nvSpPr>
        <p:spPr>
          <a:xfrm>
            <a:off x="7268671" y="1393434"/>
            <a:ext cx="4087306" cy="2889114"/>
          </a:xfrm>
        </p:spPr>
        <p:txBody>
          <a:bodyPr vert="horz" lIns="91440" tIns="45720" rIns="91440" bIns="45720" rtlCol="0" anchor="b">
            <a:normAutofit/>
          </a:bodyPr>
          <a:lstStyle/>
          <a:p>
            <a:r>
              <a:rPr lang="en-US" sz="5400" dirty="0"/>
              <a:t>What is Deep learning?</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Network connection abstract against a white background">
            <a:extLst>
              <a:ext uri="{FF2B5EF4-FFF2-40B4-BE49-F238E27FC236}">
                <a16:creationId xmlns:a16="http://schemas.microsoft.com/office/drawing/2014/main" id="{3372C9BF-4322-4442-A31B-B717D69A7368}"/>
              </a:ext>
            </a:extLst>
          </p:cNvPr>
          <p:cNvPicPr>
            <a:picLocks noChangeAspect="1"/>
          </p:cNvPicPr>
          <p:nvPr/>
        </p:nvPicPr>
        <p:blipFill rotWithShape="1">
          <a:blip r:embed="rId2"/>
          <a:srcRect r="31589" b="-1"/>
          <a:stretch/>
        </p:blipFill>
        <p:spPr>
          <a:xfrm>
            <a:off x="1" y="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ZoneTexte 5">
            <a:extLst>
              <a:ext uri="{FF2B5EF4-FFF2-40B4-BE49-F238E27FC236}">
                <a16:creationId xmlns:a16="http://schemas.microsoft.com/office/drawing/2014/main" id="{ADE3E5A4-5E09-4BAA-B44E-90C786C914F0}"/>
              </a:ext>
            </a:extLst>
          </p:cNvPr>
          <p:cNvSpPr txBox="1"/>
          <p:nvPr/>
        </p:nvSpPr>
        <p:spPr>
          <a:xfrm>
            <a:off x="9152103" y="5338455"/>
            <a:ext cx="2719254" cy="923330"/>
          </a:xfrm>
          <a:prstGeom prst="rect">
            <a:avLst/>
          </a:prstGeom>
          <a:noFill/>
        </p:spPr>
        <p:txBody>
          <a:bodyPr wrap="square" rtlCol="0">
            <a:spAutoFit/>
          </a:bodyPr>
          <a:lstStyle/>
          <a:p>
            <a:r>
              <a:rPr lang="fr-FR" dirty="0" err="1"/>
              <a:t>Proposed</a:t>
            </a:r>
            <a:r>
              <a:rPr lang="fr-FR" dirty="0"/>
              <a:t> by:</a:t>
            </a:r>
          </a:p>
          <a:p>
            <a:r>
              <a:rPr lang="fr-FR" dirty="0"/>
              <a:t>Cedric Lontsi</a:t>
            </a:r>
          </a:p>
          <a:p>
            <a:r>
              <a:rPr lang="fr-FR" dirty="0"/>
              <a:t>cedriclontsi@gmail.com</a:t>
            </a:r>
            <a:endParaRPr lang="fr-CM" dirty="0"/>
          </a:p>
        </p:txBody>
      </p:sp>
    </p:spTree>
    <p:extLst>
      <p:ext uri="{BB962C8B-B14F-4D97-AF65-F5344CB8AC3E}">
        <p14:creationId xmlns:p14="http://schemas.microsoft.com/office/powerpoint/2010/main" val="300759310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FB44E43-645C-42A8-AAFC-FDE4BFDA4E7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kern="1200">
                <a:latin typeface="+mj-lt"/>
                <a:ea typeface="+mj-ea"/>
                <a:cs typeface="+mj-cs"/>
              </a:rPr>
              <a:t>Definition</a:t>
            </a:r>
            <a:endParaRPr lang="en-US" sz="5400" b="1" kern="1200" dirty="0">
              <a:latin typeface="+mj-lt"/>
              <a:ea typeface="+mj-ea"/>
              <a:cs typeface="+mj-cs"/>
            </a:endParaRPr>
          </a:p>
        </p:txBody>
      </p:sp>
      <p:sp>
        <p:nvSpPr>
          <p:cNvPr id="5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FED7E120-F54A-4962-A2FC-D5D54490385D}"/>
              </a:ext>
            </a:extLst>
          </p:cNvPr>
          <p:cNvSpPr>
            <a:spLocks noGrp="1"/>
          </p:cNvSpPr>
          <p:nvPr>
            <p:ph idx="1"/>
          </p:nvPr>
        </p:nvSpPr>
        <p:spPr>
          <a:xfrm>
            <a:off x="283030" y="2872899"/>
            <a:ext cx="4600640" cy="3320668"/>
          </a:xfrm>
        </p:spPr>
        <p:txBody>
          <a:bodyPr vert="horz" lIns="91440" tIns="45720" rIns="91440" bIns="45720" rtlCol="0">
            <a:normAutofit/>
          </a:bodyPr>
          <a:lstStyle/>
          <a:p>
            <a:pPr marL="0" indent="0">
              <a:buNone/>
            </a:pPr>
            <a:r>
              <a:rPr lang="en-US" sz="2200" kern="1200">
                <a:latin typeface="+mn-lt"/>
                <a:ea typeface="+mn-ea"/>
                <a:cs typeface="+mn-cs"/>
              </a:rPr>
              <a:t>Deep learning is a sub-field of machine learning that concerns algorithms inspired by the structure and function of the brain called artificial neural networks</a:t>
            </a:r>
            <a:endParaRPr lang="en-US" sz="2200" kern="1200" dirty="0">
              <a:latin typeface="+mn-lt"/>
              <a:ea typeface="+mn-ea"/>
              <a:cs typeface="+mn-cs"/>
            </a:endParaRPr>
          </a:p>
        </p:txBody>
      </p:sp>
      <p:pic>
        <p:nvPicPr>
          <p:cNvPr id="37" name="Picture 36" descr="Angle view of circuit shaped like a brain">
            <a:extLst>
              <a:ext uri="{FF2B5EF4-FFF2-40B4-BE49-F238E27FC236}">
                <a16:creationId xmlns:a16="http://schemas.microsoft.com/office/drawing/2014/main" id="{DFAB01B7-88C6-4C1E-8182-C158B17AE3DB}"/>
              </a:ext>
            </a:extLst>
          </p:cNvPr>
          <p:cNvPicPr>
            <a:picLocks noChangeAspect="1"/>
          </p:cNvPicPr>
          <p:nvPr/>
        </p:nvPicPr>
        <p:blipFill rotWithShape="1">
          <a:blip r:embed="rId2"/>
          <a:srcRect l="15091" r="14949"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274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D70E9A89-089F-44F2-B8DF-AB8E94EDB600}"/>
              </a:ext>
            </a:extLst>
          </p:cNvPr>
          <p:cNvPicPr>
            <a:picLocks noGrp="1" noChangeAspect="1"/>
          </p:cNvPicPr>
          <p:nvPr>
            <p:ph idx="1"/>
          </p:nvPr>
        </p:nvPicPr>
        <p:blipFill>
          <a:blip r:embed="rId2"/>
          <a:stretch>
            <a:fillRect/>
          </a:stretch>
        </p:blipFill>
        <p:spPr>
          <a:xfrm>
            <a:off x="1412893" y="1208965"/>
            <a:ext cx="10034058" cy="4440069"/>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ZoneTexte 5">
            <a:extLst>
              <a:ext uri="{FF2B5EF4-FFF2-40B4-BE49-F238E27FC236}">
                <a16:creationId xmlns:a16="http://schemas.microsoft.com/office/drawing/2014/main" id="{33D38545-09A1-41E8-A191-807F8205F8A4}"/>
              </a:ext>
            </a:extLst>
          </p:cNvPr>
          <p:cNvSpPr txBox="1"/>
          <p:nvPr/>
        </p:nvSpPr>
        <p:spPr>
          <a:xfrm>
            <a:off x="4791279" y="5649034"/>
            <a:ext cx="2623590" cy="369332"/>
          </a:xfrm>
          <a:prstGeom prst="rect">
            <a:avLst/>
          </a:prstGeom>
          <a:noFill/>
        </p:spPr>
        <p:txBody>
          <a:bodyPr wrap="square" rtlCol="0">
            <a:spAutoFit/>
          </a:bodyPr>
          <a:lstStyle/>
          <a:p>
            <a:r>
              <a:rPr lang="fr-FR" dirty="0"/>
              <a:t>Source :</a:t>
            </a:r>
            <a:r>
              <a:rPr lang="fr-FR" dirty="0" err="1">
                <a:hlinkClick r:id="rId3"/>
              </a:rPr>
              <a:t>datakeen</a:t>
            </a:r>
            <a:endParaRPr lang="fr-CM" dirty="0"/>
          </a:p>
        </p:txBody>
      </p:sp>
      <p:sp>
        <p:nvSpPr>
          <p:cNvPr id="7" name="ZoneTexte 6">
            <a:extLst>
              <a:ext uri="{FF2B5EF4-FFF2-40B4-BE49-F238E27FC236}">
                <a16:creationId xmlns:a16="http://schemas.microsoft.com/office/drawing/2014/main" id="{F4ADC833-7682-44B8-A13E-5AC4F8740DD5}"/>
              </a:ext>
            </a:extLst>
          </p:cNvPr>
          <p:cNvSpPr txBox="1"/>
          <p:nvPr/>
        </p:nvSpPr>
        <p:spPr>
          <a:xfrm>
            <a:off x="2297974" y="357955"/>
            <a:ext cx="7596051" cy="584775"/>
          </a:xfrm>
          <a:prstGeom prst="rect">
            <a:avLst/>
          </a:prstGeom>
          <a:noFill/>
        </p:spPr>
        <p:txBody>
          <a:bodyPr wrap="square" rtlCol="0">
            <a:spAutoFit/>
          </a:bodyPr>
          <a:lstStyle/>
          <a:p>
            <a:r>
              <a:rPr lang="fr-FR" sz="3200" b="1" dirty="0" err="1"/>
              <a:t>Biological</a:t>
            </a:r>
            <a:r>
              <a:rPr lang="fr-FR" sz="3200" b="1" dirty="0"/>
              <a:t> </a:t>
            </a:r>
            <a:r>
              <a:rPr lang="fr-FR" sz="3200" b="1" dirty="0" err="1"/>
              <a:t>neuron</a:t>
            </a:r>
            <a:r>
              <a:rPr lang="fr-FR" sz="3200" b="1" dirty="0"/>
              <a:t> and </a:t>
            </a:r>
            <a:r>
              <a:rPr lang="fr-FR" sz="3200" b="1" dirty="0" err="1"/>
              <a:t>artificial</a:t>
            </a:r>
            <a:r>
              <a:rPr lang="fr-FR" sz="3200" b="1" dirty="0"/>
              <a:t> </a:t>
            </a:r>
            <a:r>
              <a:rPr lang="fr-FR" sz="3200" b="1" dirty="0" err="1"/>
              <a:t>neuron</a:t>
            </a:r>
            <a:endParaRPr lang="fr-CM" sz="3200" b="1" dirty="0"/>
          </a:p>
        </p:txBody>
      </p:sp>
    </p:spTree>
    <p:extLst>
      <p:ext uri="{BB962C8B-B14F-4D97-AF65-F5344CB8AC3E}">
        <p14:creationId xmlns:p14="http://schemas.microsoft.com/office/powerpoint/2010/main" val="2330191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59F06E-2F81-488F-B912-01A15E8175A2}"/>
              </a:ext>
            </a:extLst>
          </p:cNvPr>
          <p:cNvSpPr>
            <a:spLocks noGrp="1"/>
          </p:cNvSpPr>
          <p:nvPr>
            <p:ph type="title"/>
          </p:nvPr>
        </p:nvSpPr>
        <p:spPr>
          <a:xfrm>
            <a:off x="635000" y="640823"/>
            <a:ext cx="3418659" cy="5583148"/>
          </a:xfrm>
        </p:spPr>
        <p:txBody>
          <a:bodyPr anchor="ctr">
            <a:normAutofit/>
          </a:bodyPr>
          <a:lstStyle/>
          <a:p>
            <a:r>
              <a:rPr lang="en-US" sz="4600" dirty="0"/>
              <a:t>Characteristic of Deep Learning algorithms</a:t>
            </a:r>
            <a:endParaRPr lang="fr-CM" sz="46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Espace réservé du contenu 2">
            <a:extLst>
              <a:ext uri="{FF2B5EF4-FFF2-40B4-BE49-F238E27FC236}">
                <a16:creationId xmlns:a16="http://schemas.microsoft.com/office/drawing/2014/main" id="{74878A29-F497-474B-B614-C7E1D385C2A9}"/>
              </a:ext>
            </a:extLst>
          </p:cNvPr>
          <p:cNvGraphicFramePr>
            <a:graphicFrameLocks noGrp="1"/>
          </p:cNvGraphicFramePr>
          <p:nvPr>
            <p:ph idx="1"/>
            <p:extLst>
              <p:ext uri="{D42A27DB-BD31-4B8C-83A1-F6EECF244321}">
                <p14:modId xmlns:p14="http://schemas.microsoft.com/office/powerpoint/2010/main" val="302925350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9308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re 1">
            <a:extLst>
              <a:ext uri="{FF2B5EF4-FFF2-40B4-BE49-F238E27FC236}">
                <a16:creationId xmlns:a16="http://schemas.microsoft.com/office/drawing/2014/main" id="{4D042AD6-7C17-4FB5-B2A2-CB49B811D8B0}"/>
              </a:ext>
            </a:extLst>
          </p:cNvPr>
          <p:cNvSpPr>
            <a:spLocks noGrp="1"/>
          </p:cNvSpPr>
          <p:nvPr>
            <p:ph type="title"/>
          </p:nvPr>
        </p:nvSpPr>
        <p:spPr>
          <a:xfrm>
            <a:off x="838200" y="365125"/>
            <a:ext cx="10515600" cy="879975"/>
          </a:xfrm>
        </p:spPr>
        <p:txBody>
          <a:bodyPr/>
          <a:lstStyle/>
          <a:p>
            <a:r>
              <a:rPr lang="fr-FR" dirty="0" err="1"/>
              <a:t>Algorithms</a:t>
            </a:r>
            <a:r>
              <a:rPr lang="fr-FR" dirty="0"/>
              <a:t> of </a:t>
            </a:r>
            <a:r>
              <a:rPr lang="fr-FR" dirty="0" err="1"/>
              <a:t>deep</a:t>
            </a:r>
            <a:r>
              <a:rPr lang="fr-FR" dirty="0"/>
              <a:t> </a:t>
            </a:r>
            <a:r>
              <a:rPr lang="fr-FR" dirty="0" err="1"/>
              <a:t>learning</a:t>
            </a:r>
            <a:endParaRPr lang="fr-CM" dirty="0"/>
          </a:p>
        </p:txBody>
      </p:sp>
      <p:sp>
        <p:nvSpPr>
          <p:cNvPr id="21" name="Espace réservé du contenu 2">
            <a:extLst>
              <a:ext uri="{FF2B5EF4-FFF2-40B4-BE49-F238E27FC236}">
                <a16:creationId xmlns:a16="http://schemas.microsoft.com/office/drawing/2014/main" id="{B487DBE7-BD6B-4D62-9EE6-A273547B3065}"/>
              </a:ext>
            </a:extLst>
          </p:cNvPr>
          <p:cNvSpPr txBox="1">
            <a:spLocks/>
          </p:cNvSpPr>
          <p:nvPr/>
        </p:nvSpPr>
        <p:spPr>
          <a:xfrm>
            <a:off x="605525" y="1245100"/>
            <a:ext cx="4534833" cy="6417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err="1"/>
              <a:t>Deep</a:t>
            </a:r>
            <a:r>
              <a:rPr lang="fr-FR" dirty="0"/>
              <a:t> Neural Network(DNN)</a:t>
            </a:r>
          </a:p>
        </p:txBody>
      </p:sp>
      <p:pic>
        <p:nvPicPr>
          <p:cNvPr id="23" name="Image 22">
            <a:extLst>
              <a:ext uri="{FF2B5EF4-FFF2-40B4-BE49-F238E27FC236}">
                <a16:creationId xmlns:a16="http://schemas.microsoft.com/office/drawing/2014/main" id="{E75300EA-194D-4AF6-9A19-68B96F97649A}"/>
              </a:ext>
            </a:extLst>
          </p:cNvPr>
          <p:cNvPicPr>
            <a:picLocks noChangeAspect="1"/>
          </p:cNvPicPr>
          <p:nvPr/>
        </p:nvPicPr>
        <p:blipFill>
          <a:blip r:embed="rId2"/>
          <a:stretch>
            <a:fillRect/>
          </a:stretch>
        </p:blipFill>
        <p:spPr>
          <a:xfrm>
            <a:off x="2843914" y="4671179"/>
            <a:ext cx="5339093" cy="2011560"/>
          </a:xfrm>
          <a:prstGeom prst="rect">
            <a:avLst/>
          </a:prstGeom>
        </p:spPr>
      </p:pic>
      <p:sp>
        <p:nvSpPr>
          <p:cNvPr id="24" name="ZoneTexte 23">
            <a:extLst>
              <a:ext uri="{FF2B5EF4-FFF2-40B4-BE49-F238E27FC236}">
                <a16:creationId xmlns:a16="http://schemas.microsoft.com/office/drawing/2014/main" id="{B0244601-DD45-447F-8BD1-F8ABBE623C55}"/>
              </a:ext>
            </a:extLst>
          </p:cNvPr>
          <p:cNvSpPr txBox="1"/>
          <p:nvPr/>
        </p:nvSpPr>
        <p:spPr>
          <a:xfrm>
            <a:off x="3165988" y="4193802"/>
            <a:ext cx="6096000" cy="523220"/>
          </a:xfrm>
          <a:prstGeom prst="rect">
            <a:avLst/>
          </a:prstGeom>
          <a:noFill/>
        </p:spPr>
        <p:txBody>
          <a:bodyPr wrap="square">
            <a:spAutoFit/>
          </a:bodyPr>
          <a:lstStyle/>
          <a:p>
            <a:r>
              <a:rPr lang="fr-FR" sz="2800" dirty="0" err="1"/>
              <a:t>Convolutional</a:t>
            </a:r>
            <a:r>
              <a:rPr lang="fr-FR" sz="2800" dirty="0"/>
              <a:t> Neural Network(CNN)</a:t>
            </a:r>
          </a:p>
        </p:txBody>
      </p:sp>
      <p:sp>
        <p:nvSpPr>
          <p:cNvPr id="26" name="ZoneTexte 25">
            <a:extLst>
              <a:ext uri="{FF2B5EF4-FFF2-40B4-BE49-F238E27FC236}">
                <a16:creationId xmlns:a16="http://schemas.microsoft.com/office/drawing/2014/main" id="{EAF5D0BE-0950-4521-A38C-ADE30C61A394}"/>
              </a:ext>
            </a:extLst>
          </p:cNvPr>
          <p:cNvSpPr txBox="1"/>
          <p:nvPr/>
        </p:nvSpPr>
        <p:spPr>
          <a:xfrm>
            <a:off x="6608946" y="1075486"/>
            <a:ext cx="6096000" cy="523220"/>
          </a:xfrm>
          <a:prstGeom prst="rect">
            <a:avLst/>
          </a:prstGeom>
          <a:noFill/>
        </p:spPr>
        <p:txBody>
          <a:bodyPr wrap="square">
            <a:spAutoFit/>
          </a:bodyPr>
          <a:lstStyle/>
          <a:p>
            <a:r>
              <a:rPr lang="fr-FR" sz="2800" dirty="0" err="1"/>
              <a:t>Recurrent</a:t>
            </a:r>
            <a:r>
              <a:rPr lang="fr-FR" sz="2800" dirty="0"/>
              <a:t> Neural Network(RNN)</a:t>
            </a:r>
            <a:endParaRPr lang="fr-CM" sz="2800" dirty="0"/>
          </a:p>
        </p:txBody>
      </p:sp>
      <p:pic>
        <p:nvPicPr>
          <p:cNvPr id="27" name="Image 26">
            <a:extLst>
              <a:ext uri="{FF2B5EF4-FFF2-40B4-BE49-F238E27FC236}">
                <a16:creationId xmlns:a16="http://schemas.microsoft.com/office/drawing/2014/main" id="{0EE687A9-BD4D-416E-93BD-249D7D9C3C30}"/>
              </a:ext>
            </a:extLst>
          </p:cNvPr>
          <p:cNvPicPr>
            <a:picLocks noChangeAspect="1"/>
          </p:cNvPicPr>
          <p:nvPr/>
        </p:nvPicPr>
        <p:blipFill>
          <a:blip r:embed="rId3"/>
          <a:stretch>
            <a:fillRect/>
          </a:stretch>
        </p:blipFill>
        <p:spPr>
          <a:xfrm>
            <a:off x="485775" y="1907029"/>
            <a:ext cx="4422307" cy="2152356"/>
          </a:xfrm>
          <a:prstGeom prst="rect">
            <a:avLst/>
          </a:prstGeom>
        </p:spPr>
      </p:pic>
      <p:sp>
        <p:nvSpPr>
          <p:cNvPr id="15" name="ZoneTexte 14">
            <a:extLst>
              <a:ext uri="{FF2B5EF4-FFF2-40B4-BE49-F238E27FC236}">
                <a16:creationId xmlns:a16="http://schemas.microsoft.com/office/drawing/2014/main" id="{6B2FC2B2-19F9-4BA1-A3DD-F1BE9224ABCB}"/>
              </a:ext>
            </a:extLst>
          </p:cNvPr>
          <p:cNvSpPr txBox="1"/>
          <p:nvPr/>
        </p:nvSpPr>
        <p:spPr>
          <a:xfrm>
            <a:off x="295275" y="4059385"/>
            <a:ext cx="2266014" cy="369332"/>
          </a:xfrm>
          <a:prstGeom prst="rect">
            <a:avLst/>
          </a:prstGeom>
          <a:noFill/>
        </p:spPr>
        <p:txBody>
          <a:bodyPr wrap="square" rtlCol="0">
            <a:spAutoFit/>
          </a:bodyPr>
          <a:lstStyle/>
          <a:p>
            <a:r>
              <a:rPr lang="fr-FR" dirty="0"/>
              <a:t>Source :</a:t>
            </a:r>
            <a:r>
              <a:rPr lang="fr-FR" dirty="0" err="1">
                <a:hlinkClick r:id="rId4"/>
              </a:rPr>
              <a:t>Researchgate</a:t>
            </a:r>
            <a:endParaRPr lang="fr-CM" dirty="0"/>
          </a:p>
        </p:txBody>
      </p:sp>
      <p:pic>
        <p:nvPicPr>
          <p:cNvPr id="28" name="Image 27">
            <a:extLst>
              <a:ext uri="{FF2B5EF4-FFF2-40B4-BE49-F238E27FC236}">
                <a16:creationId xmlns:a16="http://schemas.microsoft.com/office/drawing/2014/main" id="{A468BB35-08DE-454C-8C3E-52BA7B680A3C}"/>
              </a:ext>
            </a:extLst>
          </p:cNvPr>
          <p:cNvPicPr>
            <a:picLocks noChangeAspect="1"/>
          </p:cNvPicPr>
          <p:nvPr/>
        </p:nvPicPr>
        <p:blipFill>
          <a:blip r:embed="rId5"/>
          <a:stretch>
            <a:fillRect/>
          </a:stretch>
        </p:blipFill>
        <p:spPr>
          <a:xfrm>
            <a:off x="6715396" y="1501910"/>
            <a:ext cx="4957171" cy="2163659"/>
          </a:xfrm>
          <a:prstGeom prst="rect">
            <a:avLst/>
          </a:prstGeom>
        </p:spPr>
      </p:pic>
      <p:sp>
        <p:nvSpPr>
          <p:cNvPr id="29" name="ZoneTexte 28">
            <a:extLst>
              <a:ext uri="{FF2B5EF4-FFF2-40B4-BE49-F238E27FC236}">
                <a16:creationId xmlns:a16="http://schemas.microsoft.com/office/drawing/2014/main" id="{3FCD9F55-4C94-4AFA-8762-FC276A513E75}"/>
              </a:ext>
            </a:extLst>
          </p:cNvPr>
          <p:cNvSpPr txBox="1"/>
          <p:nvPr/>
        </p:nvSpPr>
        <p:spPr>
          <a:xfrm>
            <a:off x="8326484" y="3633879"/>
            <a:ext cx="2401704" cy="369332"/>
          </a:xfrm>
          <a:prstGeom prst="rect">
            <a:avLst/>
          </a:prstGeom>
          <a:noFill/>
        </p:spPr>
        <p:txBody>
          <a:bodyPr wrap="square" rtlCol="0">
            <a:spAutoFit/>
          </a:bodyPr>
          <a:lstStyle/>
          <a:p>
            <a:r>
              <a:rPr lang="fr-FR" dirty="0"/>
              <a:t>Source: </a:t>
            </a:r>
            <a:r>
              <a:rPr lang="fr-FR" dirty="0" err="1">
                <a:hlinkClick r:id="rId6"/>
              </a:rPr>
              <a:t>Researchgate</a:t>
            </a:r>
            <a:endParaRPr lang="fr-CM" dirty="0"/>
          </a:p>
        </p:txBody>
      </p:sp>
      <p:sp>
        <p:nvSpPr>
          <p:cNvPr id="30" name="ZoneTexte 29">
            <a:extLst>
              <a:ext uri="{FF2B5EF4-FFF2-40B4-BE49-F238E27FC236}">
                <a16:creationId xmlns:a16="http://schemas.microsoft.com/office/drawing/2014/main" id="{CECC5E04-75BF-4CDE-B410-101ED6F299FF}"/>
              </a:ext>
            </a:extLst>
          </p:cNvPr>
          <p:cNvSpPr txBox="1"/>
          <p:nvPr/>
        </p:nvSpPr>
        <p:spPr>
          <a:xfrm>
            <a:off x="2049816" y="6230741"/>
            <a:ext cx="3090542" cy="369332"/>
          </a:xfrm>
          <a:prstGeom prst="rect">
            <a:avLst/>
          </a:prstGeom>
          <a:noFill/>
        </p:spPr>
        <p:txBody>
          <a:bodyPr wrap="square" rtlCol="0">
            <a:spAutoFit/>
          </a:bodyPr>
          <a:lstStyle/>
          <a:p>
            <a:r>
              <a:rPr lang="fr-FR" dirty="0"/>
              <a:t>Source: </a:t>
            </a:r>
            <a:r>
              <a:rPr lang="fr-FR" dirty="0" err="1">
                <a:hlinkClick r:id="rId7"/>
              </a:rPr>
              <a:t>analyticsvidhya</a:t>
            </a:r>
            <a:endParaRPr lang="fr-CM" dirty="0"/>
          </a:p>
        </p:txBody>
      </p:sp>
    </p:spTree>
    <p:extLst>
      <p:ext uri="{BB962C8B-B14F-4D97-AF65-F5344CB8AC3E}">
        <p14:creationId xmlns:p14="http://schemas.microsoft.com/office/powerpoint/2010/main" val="495784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643467"/>
            <a:ext cx="2951205"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b="1" kern="1200">
                <a:solidFill>
                  <a:srgbClr val="FFFFFF"/>
                </a:solidFill>
                <a:latin typeface="+mj-lt"/>
                <a:ea typeface="+mj-ea"/>
                <a:cs typeface="+mj-cs"/>
              </a:rPr>
              <a:t>Plan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2</a:t>
            </a:fld>
            <a:endParaRPr lang="en-US" sz="1200">
              <a:solidFill>
                <a:srgbClr val="898989"/>
              </a:solidFill>
              <a:latin typeface="+mn-lt"/>
            </a:endParaRPr>
          </a:p>
        </p:txBody>
      </p:sp>
      <p:graphicFrame>
        <p:nvGraphicFramePr>
          <p:cNvPr id="54" name="Content Placeholder 2">
            <a:extLst>
              <a:ext uri="{FF2B5EF4-FFF2-40B4-BE49-F238E27FC236}">
                <a16:creationId xmlns:a16="http://schemas.microsoft.com/office/drawing/2014/main" id="{FCF21D19-E6D3-4A19-B956-927FD70B3729}"/>
              </a:ext>
            </a:extLst>
          </p:cNvPr>
          <p:cNvGraphicFramePr/>
          <p:nvPr>
            <p:extLst>
              <p:ext uri="{D42A27DB-BD31-4B8C-83A1-F6EECF244321}">
                <p14:modId xmlns:p14="http://schemas.microsoft.com/office/powerpoint/2010/main" val="3328785276"/>
              </p:ext>
            </p:extLst>
          </p:nvPr>
        </p:nvGraphicFramePr>
        <p:xfrm>
          <a:off x="4713514" y="643466"/>
          <a:ext cx="6785840" cy="5931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18A85D17-6571-4C84-ABB6-E7674922BEB6}"/>
              </a:ext>
            </a:extLst>
          </p:cNvPr>
          <p:cNvSpPr txBox="1"/>
          <p:nvPr/>
        </p:nvSpPr>
        <p:spPr>
          <a:xfrm>
            <a:off x="4713514" y="1533982"/>
            <a:ext cx="6388434" cy="430887"/>
          </a:xfrm>
          <a:prstGeom prst="rect">
            <a:avLst/>
          </a:prstGeom>
          <a:noFill/>
          <a:ln>
            <a:noFill/>
          </a:ln>
        </p:spPr>
        <p:txBody>
          <a:bodyPr wrap="square" rtlCol="0">
            <a:spAutoFit/>
          </a:bodyPr>
          <a:lstStyle/>
          <a:p>
            <a:r>
              <a:rPr lang="en-US" sz="2200" dirty="0"/>
              <a:t>What is Artificial Intelligence(AI)?</a:t>
            </a:r>
            <a:endParaRPr lang="fr-CM" sz="2200" dirty="0"/>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310F18D-793D-468D-AD07-C076FC9D0B0A}"/>
              </a:ext>
            </a:extLst>
          </p:cNvPr>
          <p:cNvSpPr>
            <a:spLocks noGrp="1"/>
          </p:cNvSpPr>
          <p:nvPr>
            <p:ph type="title"/>
          </p:nvPr>
        </p:nvSpPr>
        <p:spPr>
          <a:xfrm>
            <a:off x="630936" y="640080"/>
            <a:ext cx="4818888" cy="1481328"/>
          </a:xfrm>
        </p:spPr>
        <p:txBody>
          <a:bodyPr anchor="b">
            <a:normAutofit/>
          </a:bodyPr>
          <a:lstStyle/>
          <a:p>
            <a:r>
              <a:rPr lang="en-US" sz="4200"/>
              <a:t>Convolutional Neural Networks: CNN</a:t>
            </a:r>
            <a:endParaRPr lang="fr-CM" sz="420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99FA3C28-F82F-4759-83D5-1AB622FD052F}"/>
              </a:ext>
            </a:extLst>
          </p:cNvPr>
          <p:cNvSpPr>
            <a:spLocks noGrp="1"/>
          </p:cNvSpPr>
          <p:nvPr>
            <p:ph idx="1"/>
          </p:nvPr>
        </p:nvSpPr>
        <p:spPr>
          <a:xfrm>
            <a:off x="630936" y="2660904"/>
            <a:ext cx="4818888" cy="3547872"/>
          </a:xfrm>
        </p:spPr>
        <p:txBody>
          <a:bodyPr anchor="t">
            <a:normAutofit/>
          </a:bodyPr>
          <a:lstStyle/>
          <a:p>
            <a:pPr marL="0" lvl="0" indent="0" rtl="0">
              <a:spcBef>
                <a:spcPts val="0"/>
              </a:spcBef>
              <a:spcAft>
                <a:spcPts val="600"/>
              </a:spcAft>
              <a:buNone/>
            </a:pPr>
            <a:r>
              <a:rPr lang="en-US" sz="2200"/>
              <a:t>Transforms an image through a series of convolutions for prediction or classification.</a:t>
            </a:r>
          </a:p>
          <a:p>
            <a:pPr marL="0" lvl="0" indent="0" rtl="0">
              <a:spcBef>
                <a:spcPts val="0"/>
              </a:spcBef>
              <a:spcAft>
                <a:spcPts val="600"/>
              </a:spcAft>
              <a:buNone/>
            </a:pPr>
            <a:endParaRPr lang="en-US" sz="2200"/>
          </a:p>
          <a:p>
            <a:pPr marL="0" lvl="0" indent="0" rtl="0">
              <a:spcBef>
                <a:spcPts val="0"/>
              </a:spcBef>
              <a:spcAft>
                <a:spcPts val="600"/>
              </a:spcAft>
              <a:buNone/>
            </a:pPr>
            <a:r>
              <a:rPr lang="en-US" sz="2200"/>
              <a:t>Problem solved: Facial recognition, loan recognition, object detection,</a:t>
            </a:r>
          </a:p>
          <a:p>
            <a:pPr marL="0" lvl="0" indent="0" rtl="0">
              <a:spcBef>
                <a:spcPts val="0"/>
              </a:spcBef>
              <a:spcAft>
                <a:spcPts val="600"/>
              </a:spcAft>
              <a:buNone/>
            </a:pPr>
            <a:r>
              <a:rPr lang="en-US" sz="2200"/>
              <a:t>Object classification, anomaly detection in humans and plants.</a:t>
            </a:r>
            <a:endParaRPr lang="fr-CM" sz="2200"/>
          </a:p>
        </p:txBody>
      </p:sp>
      <p:pic>
        <p:nvPicPr>
          <p:cNvPr id="4" name="Google Shape;94;p17">
            <a:extLst>
              <a:ext uri="{FF2B5EF4-FFF2-40B4-BE49-F238E27FC236}">
                <a16:creationId xmlns:a16="http://schemas.microsoft.com/office/drawing/2014/main" id="{2B8408F0-D1A9-43C1-981C-C3787BB30238}"/>
              </a:ext>
            </a:extLst>
          </p:cNvPr>
          <p:cNvPicPr preferRelativeResize="0"/>
          <p:nvPr/>
        </p:nvPicPr>
        <p:blipFill>
          <a:blip r:embed="rId2"/>
          <a:stretch>
            <a:fillRect/>
          </a:stretch>
        </p:blipFill>
        <p:spPr>
          <a:xfrm>
            <a:off x="6113199" y="1585830"/>
            <a:ext cx="5458968" cy="4086075"/>
          </a:xfrm>
          <a:prstGeom prst="rect">
            <a:avLst/>
          </a:prstGeom>
          <a:noFill/>
        </p:spPr>
      </p:pic>
    </p:spTree>
    <p:extLst>
      <p:ext uri="{BB962C8B-B14F-4D97-AF65-F5344CB8AC3E}">
        <p14:creationId xmlns:p14="http://schemas.microsoft.com/office/powerpoint/2010/main" val="2679287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C20EE8D-3883-4C6D-AD1F-8857B84529F0}"/>
              </a:ext>
            </a:extLst>
          </p:cNvPr>
          <p:cNvSpPr>
            <a:spLocks noGrp="1"/>
          </p:cNvSpPr>
          <p:nvPr>
            <p:ph type="title"/>
          </p:nvPr>
        </p:nvSpPr>
        <p:spPr>
          <a:xfrm>
            <a:off x="630936" y="640080"/>
            <a:ext cx="4818888" cy="1481328"/>
          </a:xfrm>
        </p:spPr>
        <p:txBody>
          <a:bodyPr anchor="b">
            <a:normAutofit/>
          </a:bodyPr>
          <a:lstStyle/>
          <a:p>
            <a:r>
              <a:rPr lang="en-US" sz="5000"/>
              <a:t>Recurrent Neural Network:RNN</a:t>
            </a:r>
            <a:endParaRPr lang="fr-CM" sz="50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868C1D70-DF67-4D3E-88AD-9F32A5357179}"/>
              </a:ext>
            </a:extLst>
          </p:cNvPr>
          <p:cNvSpPr>
            <a:spLocks noGrp="1"/>
          </p:cNvSpPr>
          <p:nvPr>
            <p:ph idx="1"/>
          </p:nvPr>
        </p:nvSpPr>
        <p:spPr>
          <a:xfrm>
            <a:off x="630936" y="2660904"/>
            <a:ext cx="4818888" cy="3547872"/>
          </a:xfrm>
        </p:spPr>
        <p:txBody>
          <a:bodyPr anchor="t">
            <a:normAutofit/>
          </a:bodyPr>
          <a:lstStyle/>
          <a:p>
            <a:pPr marL="0" indent="0">
              <a:buNone/>
            </a:pPr>
            <a:r>
              <a:rPr lang="en-US" sz="2200"/>
              <a:t>Uses reasoning from previous experiences to inform future events.</a:t>
            </a:r>
          </a:p>
          <a:p>
            <a:endParaRPr lang="en-US" sz="2200"/>
          </a:p>
          <a:p>
            <a:pPr marL="0" indent="0">
              <a:buNone/>
            </a:pPr>
            <a:r>
              <a:rPr lang="en-US" sz="2200" b="1"/>
              <a:t>Application</a:t>
            </a:r>
            <a:r>
              <a:rPr lang="en-US" sz="2200"/>
              <a:t>: Text translation, speech recognition, translate song to text, song classification, text prediction and classification, extraction of insight in a video.</a:t>
            </a:r>
            <a:endParaRPr lang="fr-CM" sz="2200"/>
          </a:p>
        </p:txBody>
      </p:sp>
      <p:pic>
        <p:nvPicPr>
          <p:cNvPr id="4" name="Google Shape;176;p28">
            <a:extLst>
              <a:ext uri="{FF2B5EF4-FFF2-40B4-BE49-F238E27FC236}">
                <a16:creationId xmlns:a16="http://schemas.microsoft.com/office/drawing/2014/main" id="{19D23655-8D69-4422-BAD6-2F666F2FA5DD}"/>
              </a:ext>
            </a:extLst>
          </p:cNvPr>
          <p:cNvPicPr preferRelativeResize="0"/>
          <p:nvPr/>
        </p:nvPicPr>
        <p:blipFill>
          <a:blip r:embed="rId2"/>
          <a:stretch>
            <a:fillRect/>
          </a:stretch>
        </p:blipFill>
        <p:spPr>
          <a:xfrm>
            <a:off x="6099048" y="1118460"/>
            <a:ext cx="5458968" cy="4621079"/>
          </a:xfrm>
          <a:prstGeom prst="rect">
            <a:avLst/>
          </a:prstGeom>
          <a:noFill/>
        </p:spPr>
      </p:pic>
    </p:spTree>
    <p:extLst>
      <p:ext uri="{BB962C8B-B14F-4D97-AF65-F5344CB8AC3E}">
        <p14:creationId xmlns:p14="http://schemas.microsoft.com/office/powerpoint/2010/main" val="1575846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82;p29">
            <a:extLst>
              <a:ext uri="{FF2B5EF4-FFF2-40B4-BE49-F238E27FC236}">
                <a16:creationId xmlns:a16="http://schemas.microsoft.com/office/drawing/2014/main" id="{ED5B46F4-E364-48A2-9FA7-5C46E9F7290D}"/>
              </a:ext>
            </a:extLst>
          </p:cNvPr>
          <p:cNvPicPr preferRelativeResize="0"/>
          <p:nvPr/>
        </p:nvPicPr>
        <p:blipFill>
          <a:blip r:embed="rId2">
            <a:alphaModFix/>
          </a:blip>
          <a:stretch>
            <a:fillRect/>
          </a:stretch>
        </p:blipFill>
        <p:spPr>
          <a:xfrm>
            <a:off x="500744" y="1567001"/>
            <a:ext cx="3205902" cy="2362444"/>
          </a:xfrm>
          <a:prstGeom prst="rect">
            <a:avLst/>
          </a:prstGeom>
          <a:noFill/>
          <a:ln>
            <a:noFill/>
          </a:ln>
        </p:spPr>
      </p:pic>
      <p:pic>
        <p:nvPicPr>
          <p:cNvPr id="5" name="Google Shape;183;p29">
            <a:extLst>
              <a:ext uri="{FF2B5EF4-FFF2-40B4-BE49-F238E27FC236}">
                <a16:creationId xmlns:a16="http://schemas.microsoft.com/office/drawing/2014/main" id="{A73EE612-B320-46B3-8C95-96E80C006AA4}"/>
              </a:ext>
            </a:extLst>
          </p:cNvPr>
          <p:cNvPicPr preferRelativeResize="0"/>
          <p:nvPr/>
        </p:nvPicPr>
        <p:blipFill>
          <a:blip r:embed="rId3">
            <a:alphaModFix/>
          </a:blip>
          <a:stretch>
            <a:fillRect/>
          </a:stretch>
        </p:blipFill>
        <p:spPr>
          <a:xfrm>
            <a:off x="4514239" y="1829044"/>
            <a:ext cx="3332949" cy="1757223"/>
          </a:xfrm>
          <a:prstGeom prst="rect">
            <a:avLst/>
          </a:prstGeom>
          <a:noFill/>
          <a:ln>
            <a:noFill/>
          </a:ln>
        </p:spPr>
      </p:pic>
      <p:pic>
        <p:nvPicPr>
          <p:cNvPr id="6" name="Google Shape;184;p29">
            <a:extLst>
              <a:ext uri="{FF2B5EF4-FFF2-40B4-BE49-F238E27FC236}">
                <a16:creationId xmlns:a16="http://schemas.microsoft.com/office/drawing/2014/main" id="{19CEEC8B-4564-4A9B-A255-90C756BA0124}"/>
              </a:ext>
            </a:extLst>
          </p:cNvPr>
          <p:cNvPicPr preferRelativeResize="0"/>
          <p:nvPr/>
        </p:nvPicPr>
        <p:blipFill>
          <a:blip r:embed="rId4">
            <a:alphaModFix/>
          </a:blip>
          <a:stretch>
            <a:fillRect/>
          </a:stretch>
        </p:blipFill>
        <p:spPr>
          <a:xfrm>
            <a:off x="8485357" y="1415143"/>
            <a:ext cx="3332949" cy="2362444"/>
          </a:xfrm>
          <a:prstGeom prst="rect">
            <a:avLst/>
          </a:prstGeom>
          <a:noFill/>
          <a:ln>
            <a:noFill/>
          </a:ln>
        </p:spPr>
      </p:pic>
      <p:pic>
        <p:nvPicPr>
          <p:cNvPr id="7" name="Google Shape;188;p29">
            <a:extLst>
              <a:ext uri="{FF2B5EF4-FFF2-40B4-BE49-F238E27FC236}">
                <a16:creationId xmlns:a16="http://schemas.microsoft.com/office/drawing/2014/main" id="{EB45355A-7351-48C3-B8F2-C0483CA4AA16}"/>
              </a:ext>
            </a:extLst>
          </p:cNvPr>
          <p:cNvPicPr preferRelativeResize="0"/>
          <p:nvPr/>
        </p:nvPicPr>
        <p:blipFill>
          <a:blip r:embed="rId5">
            <a:alphaModFix/>
          </a:blip>
          <a:stretch>
            <a:fillRect/>
          </a:stretch>
        </p:blipFill>
        <p:spPr>
          <a:xfrm>
            <a:off x="1116331" y="4468631"/>
            <a:ext cx="3493828" cy="1856254"/>
          </a:xfrm>
          <a:prstGeom prst="rect">
            <a:avLst/>
          </a:prstGeom>
          <a:noFill/>
          <a:ln>
            <a:noFill/>
          </a:ln>
        </p:spPr>
      </p:pic>
      <p:pic>
        <p:nvPicPr>
          <p:cNvPr id="8" name="Google Shape;190;p29">
            <a:extLst>
              <a:ext uri="{FF2B5EF4-FFF2-40B4-BE49-F238E27FC236}">
                <a16:creationId xmlns:a16="http://schemas.microsoft.com/office/drawing/2014/main" id="{0FC750FF-5318-43CF-9EE9-71963E83E73F}"/>
              </a:ext>
            </a:extLst>
          </p:cNvPr>
          <p:cNvPicPr preferRelativeResize="0"/>
          <p:nvPr/>
        </p:nvPicPr>
        <p:blipFill>
          <a:blip r:embed="rId6">
            <a:alphaModFix/>
          </a:blip>
          <a:stretch>
            <a:fillRect/>
          </a:stretch>
        </p:blipFill>
        <p:spPr>
          <a:xfrm>
            <a:off x="6774708" y="4365630"/>
            <a:ext cx="3174835" cy="2154453"/>
          </a:xfrm>
          <a:prstGeom prst="rect">
            <a:avLst/>
          </a:prstGeom>
          <a:noFill/>
          <a:ln>
            <a:noFill/>
          </a:ln>
        </p:spPr>
      </p:pic>
      <p:sp>
        <p:nvSpPr>
          <p:cNvPr id="9" name="ZoneTexte 8">
            <a:extLst>
              <a:ext uri="{FF2B5EF4-FFF2-40B4-BE49-F238E27FC236}">
                <a16:creationId xmlns:a16="http://schemas.microsoft.com/office/drawing/2014/main" id="{B73C89CA-CC43-4C66-92E4-4C1B13BA9F1F}"/>
              </a:ext>
            </a:extLst>
          </p:cNvPr>
          <p:cNvSpPr txBox="1"/>
          <p:nvPr/>
        </p:nvSpPr>
        <p:spPr>
          <a:xfrm>
            <a:off x="936327" y="533115"/>
            <a:ext cx="8479971" cy="707886"/>
          </a:xfrm>
          <a:prstGeom prst="rect">
            <a:avLst/>
          </a:prstGeom>
          <a:noFill/>
        </p:spPr>
        <p:txBody>
          <a:bodyPr wrap="square" rtlCol="0">
            <a:spAutoFit/>
          </a:bodyPr>
          <a:lstStyle/>
          <a:p>
            <a:r>
              <a:rPr lang="fr-FR" sz="4000" dirty="0"/>
              <a:t>Application of </a:t>
            </a:r>
            <a:r>
              <a:rPr lang="fr-FR" sz="4000" dirty="0" err="1"/>
              <a:t>Deep</a:t>
            </a:r>
            <a:r>
              <a:rPr lang="fr-FR" sz="4000" dirty="0"/>
              <a:t> </a:t>
            </a:r>
            <a:r>
              <a:rPr lang="fr-FR" sz="4000" dirty="0" err="1"/>
              <a:t>learning</a:t>
            </a:r>
            <a:r>
              <a:rPr lang="fr-FR" sz="4000" dirty="0"/>
              <a:t> </a:t>
            </a:r>
            <a:r>
              <a:rPr lang="fr-FR" sz="4000" dirty="0" err="1"/>
              <a:t>algorithms</a:t>
            </a:r>
            <a:endParaRPr lang="fr-CM" sz="4000" dirty="0"/>
          </a:p>
        </p:txBody>
      </p:sp>
    </p:spTree>
    <p:extLst>
      <p:ext uri="{BB962C8B-B14F-4D97-AF65-F5344CB8AC3E}">
        <p14:creationId xmlns:p14="http://schemas.microsoft.com/office/powerpoint/2010/main" val="2719725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542925" y="557189"/>
            <a:ext cx="4333875" cy="5567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b="1" dirty="0">
                <a:solidFill>
                  <a:schemeClr val="tx1"/>
                </a:solidFill>
                <a:latin typeface="+mj-lt"/>
                <a:ea typeface="+mj-ea"/>
                <a:cs typeface="+mj-cs"/>
              </a:rPr>
              <a:t>Intelligence </a:t>
            </a:r>
            <a:r>
              <a:rPr lang="en-US" sz="5200" b="1" dirty="0" err="1">
                <a:solidFill>
                  <a:schemeClr val="tx1"/>
                </a:solidFill>
                <a:latin typeface="+mj-lt"/>
                <a:ea typeface="+mj-ea"/>
                <a:cs typeface="+mj-cs"/>
              </a:rPr>
              <a:t>artificielle</a:t>
            </a:r>
            <a:r>
              <a:rPr lang="en-US" sz="5200" b="1" dirty="0">
                <a:solidFill>
                  <a:schemeClr val="tx1"/>
                </a:solidFill>
                <a:latin typeface="+mj-lt"/>
                <a:ea typeface="+mj-ea"/>
                <a:cs typeface="+mj-cs"/>
              </a:rPr>
              <a:t> vs. Machine Learning vs. Deep learning</a:t>
            </a:r>
            <a:endParaRPr lang="en-US" sz="5200" b="1" kern="1200" dirty="0">
              <a:solidFill>
                <a:schemeClr val="tx1"/>
              </a:solidFill>
              <a:latin typeface="+mj-lt"/>
              <a:ea typeface="+mj-ea"/>
              <a:cs typeface="+mj-cs"/>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graphicFrame>
        <p:nvGraphicFramePr>
          <p:cNvPr id="2" name="Diagramme 1">
            <a:extLst>
              <a:ext uri="{FF2B5EF4-FFF2-40B4-BE49-F238E27FC236}">
                <a16:creationId xmlns:a16="http://schemas.microsoft.com/office/drawing/2014/main" id="{4AE245D8-76E0-4016-A9D8-B2D93A6D8D8D}"/>
              </a:ext>
            </a:extLst>
          </p:cNvPr>
          <p:cNvGraphicFramePr/>
          <p:nvPr>
            <p:extLst>
              <p:ext uri="{D42A27DB-BD31-4B8C-83A1-F6EECF244321}">
                <p14:modId xmlns:p14="http://schemas.microsoft.com/office/powerpoint/2010/main" val="664605887"/>
              </p:ext>
            </p:extLst>
          </p:nvPr>
        </p:nvGraphicFramePr>
        <p:xfrm>
          <a:off x="5093208" y="687067"/>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5050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5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ZoneTexte 1">
            <a:extLst>
              <a:ext uri="{FF2B5EF4-FFF2-40B4-BE49-F238E27FC236}">
                <a16:creationId xmlns:a16="http://schemas.microsoft.com/office/drawing/2014/main" id="{850680A5-BAA3-402F-8CAE-B4472454AC36}"/>
              </a:ext>
            </a:extLst>
          </p:cNvPr>
          <p:cNvSpPr txBox="1"/>
          <p:nvPr/>
        </p:nvSpPr>
        <p:spPr>
          <a:xfrm>
            <a:off x="3315031" y="1380754"/>
            <a:ext cx="5561938" cy="25135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chemeClr val="tx1"/>
                </a:solidFill>
                <a:latin typeface="+mj-lt"/>
                <a:ea typeface="+mj-ea"/>
                <a:cs typeface="+mj-cs"/>
              </a:rPr>
              <a:t>What is Data science?</a:t>
            </a: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10467444" y="6356350"/>
            <a:ext cx="886355"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FFFFFF"/>
                </a:solidFill>
                <a:latin typeface="+mn-lt"/>
              </a:rPr>
              <a:pPr>
                <a:spcAft>
                  <a:spcPts val="600"/>
                </a:spcAft>
              </a:pPr>
              <a:t>24</a:t>
            </a:fld>
            <a:endParaRPr lang="en-US" sz="1200">
              <a:solidFill>
                <a:srgbClr val="FFFFFF"/>
              </a:solidFill>
              <a:latin typeface="+mn-lt"/>
            </a:endParaRPr>
          </a:p>
        </p:txBody>
      </p:sp>
      <p:sp>
        <p:nvSpPr>
          <p:cNvPr id="56" name="Arc 5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Oval 5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B1679D29-1E5F-4DBF-9AFC-604F6488C2FC}"/>
              </a:ext>
            </a:extLst>
          </p:cNvPr>
          <p:cNvSpPr txBox="1"/>
          <p:nvPr/>
        </p:nvSpPr>
        <p:spPr>
          <a:xfrm>
            <a:off x="9653505" y="5387427"/>
            <a:ext cx="2719254" cy="923330"/>
          </a:xfrm>
          <a:prstGeom prst="rect">
            <a:avLst/>
          </a:prstGeom>
          <a:noFill/>
        </p:spPr>
        <p:txBody>
          <a:bodyPr wrap="square" rtlCol="0">
            <a:spAutoFit/>
          </a:bodyPr>
          <a:lstStyle/>
          <a:p>
            <a:r>
              <a:rPr lang="fr-FR" dirty="0" err="1">
                <a:solidFill>
                  <a:schemeClr val="bg1"/>
                </a:solidFill>
              </a:rPr>
              <a:t>Proposed</a:t>
            </a:r>
            <a:r>
              <a:rPr lang="fr-FR" dirty="0">
                <a:solidFill>
                  <a:schemeClr val="bg1"/>
                </a:solidFill>
              </a:rPr>
              <a:t> by:</a:t>
            </a:r>
          </a:p>
          <a:p>
            <a:r>
              <a:rPr lang="fr-FR" dirty="0">
                <a:solidFill>
                  <a:schemeClr val="bg1"/>
                </a:solidFill>
              </a:rPr>
              <a:t>Cedric Lontsi</a:t>
            </a:r>
          </a:p>
          <a:p>
            <a:r>
              <a:rPr lang="fr-FR" dirty="0">
                <a:solidFill>
                  <a:schemeClr val="bg1"/>
                </a:solidFill>
              </a:rPr>
              <a:t>cedriclontsi@gmail.com</a:t>
            </a:r>
            <a:endParaRPr lang="fr-CM" dirty="0">
              <a:solidFill>
                <a:schemeClr val="bg1"/>
              </a:solidFill>
            </a:endParaRPr>
          </a:p>
        </p:txBody>
      </p:sp>
    </p:spTree>
    <p:extLst>
      <p:ext uri="{BB962C8B-B14F-4D97-AF65-F5344CB8AC3E}">
        <p14:creationId xmlns:p14="http://schemas.microsoft.com/office/powerpoint/2010/main" val="3093198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B2133C0F-19EB-431E-8ABE-9E3270F62FEC}"/>
              </a:ext>
            </a:extLst>
          </p:cNvPr>
          <p:cNvSpPr>
            <a:spLocks noGrp="1"/>
          </p:cNvSpPr>
          <p:nvPr>
            <p:ph type="title"/>
          </p:nvPr>
        </p:nvSpPr>
        <p:spPr>
          <a:xfrm>
            <a:off x="630936" y="640080"/>
            <a:ext cx="4818888" cy="1481328"/>
          </a:xfrm>
        </p:spPr>
        <p:txBody>
          <a:bodyPr anchor="b">
            <a:normAutofit/>
          </a:bodyPr>
          <a:lstStyle/>
          <a:p>
            <a:r>
              <a:rPr lang="fr-FR" sz="5000"/>
              <a:t>What is data science?</a:t>
            </a:r>
            <a:endParaRPr lang="fr-CM" sz="5000"/>
          </a:p>
        </p:txBody>
      </p:sp>
      <p:sp>
        <p:nvSpPr>
          <p:cNvPr id="3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u contenu 4">
            <a:extLst>
              <a:ext uri="{FF2B5EF4-FFF2-40B4-BE49-F238E27FC236}">
                <a16:creationId xmlns:a16="http://schemas.microsoft.com/office/drawing/2014/main" id="{9F5A9A51-A040-4E7F-A70A-2D014FEF67F0}"/>
              </a:ext>
            </a:extLst>
          </p:cNvPr>
          <p:cNvSpPr>
            <a:spLocks noGrp="1"/>
          </p:cNvSpPr>
          <p:nvPr>
            <p:ph idx="1"/>
          </p:nvPr>
        </p:nvSpPr>
        <p:spPr>
          <a:xfrm>
            <a:off x="419318" y="2802636"/>
            <a:ext cx="5247351" cy="3387852"/>
          </a:xfrm>
        </p:spPr>
        <p:txBody>
          <a:bodyPr anchor="t">
            <a:normAutofit/>
          </a:bodyPr>
          <a:lstStyle/>
          <a:p>
            <a:r>
              <a:rPr lang="en-US" sz="2200" dirty="0"/>
              <a:t>The advent of Big Data has led to new data analysis techniques and a new discipline.</a:t>
            </a:r>
          </a:p>
          <a:p>
            <a:r>
              <a:rPr lang="en-US" sz="2200" dirty="0"/>
              <a:t>Data science is a discipline that aims to explore and </a:t>
            </a:r>
            <a:r>
              <a:rPr lang="en-US" sz="2200" dirty="0" err="1"/>
              <a:t>analyse</a:t>
            </a:r>
            <a:r>
              <a:rPr lang="en-US" sz="2200" dirty="0"/>
              <a:t> raw data in order to produce knowledge useful for decision-making.</a:t>
            </a:r>
          </a:p>
          <a:p>
            <a:r>
              <a:rPr lang="en-US" sz="2200" dirty="0"/>
              <a:t>Data science thus enables the detection of insights within data.</a:t>
            </a:r>
            <a:endParaRPr lang="fr-CM" sz="2200" dirty="0"/>
          </a:p>
        </p:txBody>
      </p:sp>
      <p:pic>
        <p:nvPicPr>
          <p:cNvPr id="9" name="Graphic 8" descr="Statistiques">
            <a:extLst>
              <a:ext uri="{FF2B5EF4-FFF2-40B4-BE49-F238E27FC236}">
                <a16:creationId xmlns:a16="http://schemas.microsoft.com/office/drawing/2014/main" id="{7EDE9703-295D-47B6-9191-CC015AE4B8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438508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FF8F8D22-2353-4D6C-A8E2-B3E2B65A43D3}"/>
              </a:ext>
            </a:extLst>
          </p:cNvPr>
          <p:cNvSpPr>
            <a:spLocks noGrp="1"/>
          </p:cNvSpPr>
          <p:nvPr>
            <p:ph type="title"/>
          </p:nvPr>
        </p:nvSpPr>
        <p:spPr>
          <a:xfrm>
            <a:off x="640080" y="325369"/>
            <a:ext cx="4368602" cy="1956841"/>
          </a:xfrm>
        </p:spPr>
        <p:txBody>
          <a:bodyPr anchor="b">
            <a:normAutofit/>
          </a:bodyPr>
          <a:lstStyle/>
          <a:p>
            <a:r>
              <a:rPr lang="fr-FR" sz="5400" dirty="0" err="1"/>
              <a:t>Definition</a:t>
            </a:r>
            <a:endParaRPr lang="fr-CM" sz="5400" dirty="0"/>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space réservé du contenu 4">
            <a:extLst>
              <a:ext uri="{FF2B5EF4-FFF2-40B4-BE49-F238E27FC236}">
                <a16:creationId xmlns:a16="http://schemas.microsoft.com/office/drawing/2014/main" id="{C19F7C5E-21DD-448A-A221-B7EDFC231458}"/>
              </a:ext>
            </a:extLst>
          </p:cNvPr>
          <p:cNvSpPr>
            <a:spLocks noGrp="1"/>
          </p:cNvSpPr>
          <p:nvPr>
            <p:ph idx="1"/>
          </p:nvPr>
        </p:nvSpPr>
        <p:spPr>
          <a:xfrm>
            <a:off x="314326" y="2762250"/>
            <a:ext cx="4569344" cy="3431317"/>
          </a:xfrm>
        </p:spPr>
        <p:txBody>
          <a:bodyPr>
            <a:normAutofit/>
          </a:bodyPr>
          <a:lstStyle/>
          <a:p>
            <a:pPr marL="0" indent="0">
              <a:buNone/>
            </a:pPr>
            <a:r>
              <a:rPr lang="en-US" sz="2200" dirty="0"/>
              <a:t>An interdisciplinary field that uses scientific methods, processes, algorithms and systems to extract knowledge from large volumes of data.</a:t>
            </a:r>
            <a:endParaRPr lang="fr-CM" sz="2200" dirty="0"/>
          </a:p>
        </p:txBody>
      </p:sp>
      <p:pic>
        <p:nvPicPr>
          <p:cNvPr id="16" name="Picture 6" descr="Plusieurs points d’interrogation sur fond noir">
            <a:extLst>
              <a:ext uri="{FF2B5EF4-FFF2-40B4-BE49-F238E27FC236}">
                <a16:creationId xmlns:a16="http://schemas.microsoft.com/office/drawing/2014/main" id="{F0BB4115-1B35-4333-A91D-8F026EF61255}"/>
              </a:ext>
            </a:extLst>
          </p:cNvPr>
          <p:cNvPicPr>
            <a:picLocks noChangeAspect="1"/>
          </p:cNvPicPr>
          <p:nvPr/>
        </p:nvPicPr>
        <p:blipFill rotWithShape="1">
          <a:blip r:embed="rId2"/>
          <a:srcRect l="38814" r="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21897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re 1">
            <a:extLst>
              <a:ext uri="{FF2B5EF4-FFF2-40B4-BE49-F238E27FC236}">
                <a16:creationId xmlns:a16="http://schemas.microsoft.com/office/drawing/2014/main" id="{E6A0963C-4BE9-456C-AE82-84D6322A871F}"/>
              </a:ext>
            </a:extLst>
          </p:cNvPr>
          <p:cNvSpPr>
            <a:spLocks noGrp="1"/>
          </p:cNvSpPr>
          <p:nvPr>
            <p:ph type="title"/>
          </p:nvPr>
        </p:nvSpPr>
        <p:spPr>
          <a:xfrm>
            <a:off x="786385" y="841248"/>
            <a:ext cx="5129600" cy="5340097"/>
          </a:xfrm>
        </p:spPr>
        <p:txBody>
          <a:bodyPr anchor="ctr">
            <a:normAutofit/>
          </a:bodyPr>
          <a:lstStyle/>
          <a:p>
            <a:r>
              <a:rPr lang="en-US" sz="4800" dirty="0">
                <a:solidFill>
                  <a:schemeClr val="bg1"/>
                </a:solidFill>
              </a:rPr>
              <a:t>Analytical approaches in data science</a:t>
            </a:r>
            <a:endParaRPr lang="fr-CM" sz="4800" dirty="0">
              <a:solidFill>
                <a:schemeClr val="bg1"/>
              </a:solidFill>
            </a:endParaRPr>
          </a:p>
        </p:txBody>
      </p:sp>
      <p:graphicFrame>
        <p:nvGraphicFramePr>
          <p:cNvPr id="5" name="Espace réservé du contenu 2">
            <a:extLst>
              <a:ext uri="{FF2B5EF4-FFF2-40B4-BE49-F238E27FC236}">
                <a16:creationId xmlns:a16="http://schemas.microsoft.com/office/drawing/2014/main" id="{289BD60F-71C1-4F32-AAF9-0F3E2E6C97E7}"/>
              </a:ext>
            </a:extLst>
          </p:cNvPr>
          <p:cNvGraphicFramePr>
            <a:graphicFrameLocks noGrp="1"/>
          </p:cNvGraphicFramePr>
          <p:nvPr>
            <p:ph idx="1"/>
            <p:extLst>
              <p:ext uri="{D42A27DB-BD31-4B8C-83A1-F6EECF244321}">
                <p14:modId xmlns:p14="http://schemas.microsoft.com/office/powerpoint/2010/main" val="3274409933"/>
              </p:ext>
            </p:extLst>
          </p:nvPr>
        </p:nvGraphicFramePr>
        <p:xfrm>
          <a:off x="6525628" y="529388"/>
          <a:ext cx="5552072" cy="5651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7672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BDFAE5A-DFCF-42C3-9749-4004EE98C21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Interaction domains with Data science</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219;p33">
            <a:extLst>
              <a:ext uri="{FF2B5EF4-FFF2-40B4-BE49-F238E27FC236}">
                <a16:creationId xmlns:a16="http://schemas.microsoft.com/office/drawing/2014/main" id="{D2B61404-46EE-4DB5-8DEF-65F2C6C388B2}"/>
              </a:ext>
            </a:extLst>
          </p:cNvPr>
          <p:cNvPicPr preferRelativeResize="0"/>
          <p:nvPr/>
        </p:nvPicPr>
        <p:blipFill>
          <a:blip r:embed="rId2"/>
          <a:stretch>
            <a:fillRect/>
          </a:stretch>
        </p:blipFill>
        <p:spPr>
          <a:xfrm>
            <a:off x="1577100" y="858525"/>
            <a:ext cx="5544580" cy="5211906"/>
          </a:xfrm>
          <a:prstGeom prst="rect">
            <a:avLst/>
          </a:prstGeom>
          <a:noFill/>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727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A98781C-A322-4F7A-9A07-A9364137DFE4}"/>
              </a:ext>
            </a:extLst>
          </p:cNvPr>
          <p:cNvSpPr>
            <a:spLocks noGrp="1"/>
          </p:cNvSpPr>
          <p:nvPr>
            <p:ph type="title"/>
          </p:nvPr>
        </p:nvSpPr>
        <p:spPr>
          <a:xfrm>
            <a:off x="808638" y="386930"/>
            <a:ext cx="9236700" cy="1188950"/>
          </a:xfrm>
        </p:spPr>
        <p:txBody>
          <a:bodyPr anchor="b">
            <a:normAutofit/>
          </a:bodyPr>
          <a:lstStyle/>
          <a:p>
            <a:r>
              <a:rPr lang="fr-FR" sz="5400" dirty="0" err="1"/>
              <a:t>What</a:t>
            </a:r>
            <a:r>
              <a:rPr lang="fr-FR" sz="5400" dirty="0"/>
              <a:t> </a:t>
            </a:r>
            <a:r>
              <a:rPr lang="fr-FR" sz="5400" dirty="0" err="1"/>
              <a:t>is</a:t>
            </a:r>
            <a:r>
              <a:rPr lang="fr-FR" sz="5400" dirty="0"/>
              <a:t> a Data </a:t>
            </a:r>
            <a:r>
              <a:rPr lang="fr-FR" sz="5400" dirty="0" err="1"/>
              <a:t>product</a:t>
            </a:r>
            <a:r>
              <a:rPr lang="fr-FR" sz="5400" dirty="0"/>
              <a:t>?</a:t>
            </a:r>
            <a:endParaRPr lang="fr-CM" sz="5400" dirty="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2243EA3-861F-4561-9480-37785A69DDB4}"/>
              </a:ext>
            </a:extLst>
          </p:cNvPr>
          <p:cNvSpPr>
            <a:spLocks noGrp="1"/>
          </p:cNvSpPr>
          <p:nvPr>
            <p:ph idx="1"/>
          </p:nvPr>
        </p:nvSpPr>
        <p:spPr>
          <a:xfrm>
            <a:off x="793660" y="2599509"/>
            <a:ext cx="10143668" cy="3435531"/>
          </a:xfrm>
        </p:spPr>
        <p:txBody>
          <a:bodyPr anchor="ctr">
            <a:normAutofit/>
          </a:bodyPr>
          <a:lstStyle/>
          <a:p>
            <a:r>
              <a:rPr lang="en-US" sz="2400" dirty="0"/>
              <a:t>It is an asset that relies on data and processes it to generate results using an algorithm.</a:t>
            </a:r>
          </a:p>
          <a:p>
            <a:r>
              <a:rPr lang="en-US" sz="2400" dirty="0"/>
              <a:t>Example: Recommendation engines that use user data to propose </a:t>
            </a:r>
            <a:r>
              <a:rPr lang="en-US" sz="2400" dirty="0" err="1"/>
              <a:t>personalised</a:t>
            </a:r>
            <a:r>
              <a:rPr lang="en-US" sz="2400" dirty="0"/>
              <a:t> content (Netflix, Facebook, Amazon).</a:t>
            </a:r>
          </a:p>
          <a:p>
            <a:r>
              <a:rPr lang="en-US" sz="2400" dirty="0"/>
              <a:t>A data product is therefore equivalent to a deployed Machine Learning model.</a:t>
            </a:r>
            <a:endParaRPr lang="fr-CM" sz="2400" dirty="0"/>
          </a:p>
        </p:txBody>
      </p:sp>
    </p:spTree>
    <p:extLst>
      <p:ext uri="{BB962C8B-B14F-4D97-AF65-F5344CB8AC3E}">
        <p14:creationId xmlns:p14="http://schemas.microsoft.com/office/powerpoint/2010/main" val="167194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5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What is Big data?</a:t>
            </a:r>
          </a:p>
        </p:txBody>
      </p:sp>
      <p:sp>
        <p:nvSpPr>
          <p:cNvPr id="28" name="Oval 27">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FFFFFF"/>
                </a:solidFill>
                <a:latin typeface="+mn-lt"/>
              </a:rPr>
              <a:pPr>
                <a:spcAft>
                  <a:spcPts val="600"/>
                </a:spcAft>
              </a:pPr>
              <a:t>3</a:t>
            </a:fld>
            <a:endParaRPr lang="en-US" sz="1200">
              <a:solidFill>
                <a:srgbClr val="FFFFFF"/>
              </a:solidFill>
              <a:latin typeface="+mn-lt"/>
            </a:endParaRPr>
          </a:p>
        </p:txBody>
      </p:sp>
      <p:graphicFrame>
        <p:nvGraphicFramePr>
          <p:cNvPr id="15" name="Espace réservé du contenu 13">
            <a:extLst>
              <a:ext uri="{FF2B5EF4-FFF2-40B4-BE49-F238E27FC236}">
                <a16:creationId xmlns:a16="http://schemas.microsoft.com/office/drawing/2014/main" id="{CDE0B0FB-00B3-49E4-93C2-87BA150651FA}"/>
              </a:ext>
            </a:extLst>
          </p:cNvPr>
          <p:cNvGraphicFramePr>
            <a:graphicFrameLocks/>
          </p:cNvGraphicFramePr>
          <p:nvPr>
            <p:extLst>
              <p:ext uri="{D42A27DB-BD31-4B8C-83A1-F6EECF244321}">
                <p14:modId xmlns:p14="http://schemas.microsoft.com/office/powerpoint/2010/main" val="1909682676"/>
              </p:ext>
            </p:extLst>
          </p:nvPr>
        </p:nvGraphicFramePr>
        <p:xfrm>
          <a:off x="555172" y="1656147"/>
          <a:ext cx="5815152" cy="452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ZoneTexte 15">
            <a:extLst>
              <a:ext uri="{FF2B5EF4-FFF2-40B4-BE49-F238E27FC236}">
                <a16:creationId xmlns:a16="http://schemas.microsoft.com/office/drawing/2014/main" id="{30E582B3-C3FE-4FF2-8764-88101BF7D752}"/>
              </a:ext>
            </a:extLst>
          </p:cNvPr>
          <p:cNvSpPr txBox="1"/>
          <p:nvPr/>
        </p:nvSpPr>
        <p:spPr>
          <a:xfrm>
            <a:off x="6813916" y="3581589"/>
            <a:ext cx="4019550" cy="2308324"/>
          </a:xfrm>
          <a:prstGeom prst="rect">
            <a:avLst/>
          </a:prstGeom>
          <a:noFill/>
        </p:spPr>
        <p:txBody>
          <a:bodyPr wrap="square" rtlCol="0">
            <a:spAutoFit/>
          </a:bodyPr>
          <a:lstStyle/>
          <a:p>
            <a:r>
              <a:rPr lang="fr-FR" sz="2400" b="1" dirty="0" err="1"/>
              <a:t>Definition</a:t>
            </a:r>
            <a:r>
              <a:rPr lang="fr-FR" sz="2400" dirty="0"/>
              <a:t>: </a:t>
            </a:r>
            <a:r>
              <a:rPr lang="en-US" sz="2400" dirty="0"/>
              <a:t>Large volume of data in a variety of formats from a diverse set of reliable sources with enormous velocity and potential to add value.</a:t>
            </a:r>
            <a:endParaRPr lang="fr-CM" dirty="0"/>
          </a:p>
        </p:txBody>
      </p:sp>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4;p39">
            <a:extLst>
              <a:ext uri="{FF2B5EF4-FFF2-40B4-BE49-F238E27FC236}">
                <a16:creationId xmlns:a16="http://schemas.microsoft.com/office/drawing/2014/main" id="{1C730665-058D-4BEF-9F19-87CD202DC4A2}"/>
              </a:ext>
            </a:extLst>
          </p:cNvPr>
          <p:cNvSpPr txBox="1">
            <a:spLocks/>
          </p:cNvSpPr>
          <p:nvPr/>
        </p:nvSpPr>
        <p:spPr>
          <a:xfrm>
            <a:off x="944877" y="690125"/>
            <a:ext cx="8368200" cy="6861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fr-FR" dirty="0" err="1"/>
              <a:t>Some</a:t>
            </a:r>
            <a:r>
              <a:rPr lang="fr-FR" dirty="0"/>
              <a:t> </a:t>
            </a:r>
            <a:r>
              <a:rPr lang="fr-FR" dirty="0" err="1"/>
              <a:t>tools</a:t>
            </a:r>
            <a:r>
              <a:rPr lang="fr-FR" dirty="0"/>
              <a:t> for Data </a:t>
            </a:r>
            <a:r>
              <a:rPr lang="fr-FR" dirty="0" err="1"/>
              <a:t>scientist</a:t>
            </a:r>
            <a:endParaRPr lang="fr-FR" dirty="0"/>
          </a:p>
        </p:txBody>
      </p:sp>
      <p:pic>
        <p:nvPicPr>
          <p:cNvPr id="5" name="Google Shape;255;p39">
            <a:extLst>
              <a:ext uri="{FF2B5EF4-FFF2-40B4-BE49-F238E27FC236}">
                <a16:creationId xmlns:a16="http://schemas.microsoft.com/office/drawing/2014/main" id="{FF072165-D47C-4850-A30B-003A6C67BAA6}"/>
              </a:ext>
            </a:extLst>
          </p:cNvPr>
          <p:cNvPicPr preferRelativeResize="0"/>
          <p:nvPr/>
        </p:nvPicPr>
        <p:blipFill>
          <a:blip r:embed="rId2">
            <a:alphaModFix/>
          </a:blip>
          <a:stretch>
            <a:fillRect/>
          </a:stretch>
        </p:blipFill>
        <p:spPr>
          <a:xfrm>
            <a:off x="2090276" y="1899304"/>
            <a:ext cx="1107000" cy="1183506"/>
          </a:xfrm>
          <a:prstGeom prst="rect">
            <a:avLst/>
          </a:prstGeom>
          <a:noFill/>
          <a:ln>
            <a:noFill/>
          </a:ln>
        </p:spPr>
      </p:pic>
      <p:pic>
        <p:nvPicPr>
          <p:cNvPr id="6" name="Google Shape;256;p39">
            <a:extLst>
              <a:ext uri="{FF2B5EF4-FFF2-40B4-BE49-F238E27FC236}">
                <a16:creationId xmlns:a16="http://schemas.microsoft.com/office/drawing/2014/main" id="{829306D5-A857-465B-9B5C-D98F2B5A7E55}"/>
              </a:ext>
            </a:extLst>
          </p:cNvPr>
          <p:cNvPicPr preferRelativeResize="0"/>
          <p:nvPr/>
        </p:nvPicPr>
        <p:blipFill>
          <a:blip r:embed="rId3">
            <a:alphaModFix/>
          </a:blip>
          <a:stretch>
            <a:fillRect/>
          </a:stretch>
        </p:blipFill>
        <p:spPr>
          <a:xfrm>
            <a:off x="8395733" y="1507980"/>
            <a:ext cx="2454949" cy="1419141"/>
          </a:xfrm>
          <a:prstGeom prst="rect">
            <a:avLst/>
          </a:prstGeom>
          <a:noFill/>
          <a:ln>
            <a:noFill/>
          </a:ln>
        </p:spPr>
      </p:pic>
      <p:pic>
        <p:nvPicPr>
          <p:cNvPr id="7" name="Google Shape;257;p39">
            <a:extLst>
              <a:ext uri="{FF2B5EF4-FFF2-40B4-BE49-F238E27FC236}">
                <a16:creationId xmlns:a16="http://schemas.microsoft.com/office/drawing/2014/main" id="{A778308B-8F06-4324-B42E-5C0E116436AF}"/>
              </a:ext>
            </a:extLst>
          </p:cNvPr>
          <p:cNvPicPr preferRelativeResize="0"/>
          <p:nvPr/>
        </p:nvPicPr>
        <p:blipFill>
          <a:blip r:embed="rId4">
            <a:alphaModFix/>
          </a:blip>
          <a:stretch>
            <a:fillRect/>
          </a:stretch>
        </p:blipFill>
        <p:spPr>
          <a:xfrm>
            <a:off x="385402" y="5730260"/>
            <a:ext cx="4700900" cy="686100"/>
          </a:xfrm>
          <a:prstGeom prst="rect">
            <a:avLst/>
          </a:prstGeom>
          <a:noFill/>
          <a:ln>
            <a:noFill/>
          </a:ln>
        </p:spPr>
      </p:pic>
      <p:pic>
        <p:nvPicPr>
          <p:cNvPr id="8" name="Google Shape;258;p39">
            <a:extLst>
              <a:ext uri="{FF2B5EF4-FFF2-40B4-BE49-F238E27FC236}">
                <a16:creationId xmlns:a16="http://schemas.microsoft.com/office/drawing/2014/main" id="{DD41E77C-B134-4739-829E-DB93FFF73C98}"/>
              </a:ext>
            </a:extLst>
          </p:cNvPr>
          <p:cNvPicPr preferRelativeResize="0"/>
          <p:nvPr/>
        </p:nvPicPr>
        <p:blipFill>
          <a:blip r:embed="rId5">
            <a:alphaModFix/>
          </a:blip>
          <a:stretch>
            <a:fillRect/>
          </a:stretch>
        </p:blipFill>
        <p:spPr>
          <a:xfrm>
            <a:off x="8653121" y="5139776"/>
            <a:ext cx="2299843" cy="1557942"/>
          </a:xfrm>
          <a:prstGeom prst="rect">
            <a:avLst/>
          </a:prstGeom>
          <a:noFill/>
          <a:ln>
            <a:noFill/>
          </a:ln>
        </p:spPr>
      </p:pic>
      <p:pic>
        <p:nvPicPr>
          <p:cNvPr id="9" name="Google Shape;259;p39">
            <a:extLst>
              <a:ext uri="{FF2B5EF4-FFF2-40B4-BE49-F238E27FC236}">
                <a16:creationId xmlns:a16="http://schemas.microsoft.com/office/drawing/2014/main" id="{ADA8F13A-1492-467D-9FC8-AF7EB9F1E516}"/>
              </a:ext>
            </a:extLst>
          </p:cNvPr>
          <p:cNvPicPr preferRelativeResize="0"/>
          <p:nvPr/>
        </p:nvPicPr>
        <p:blipFill rotWithShape="1">
          <a:blip r:embed="rId6">
            <a:alphaModFix/>
          </a:blip>
          <a:srcRect r="7604" b="27076"/>
          <a:stretch/>
        </p:blipFill>
        <p:spPr>
          <a:xfrm>
            <a:off x="2041997" y="3976760"/>
            <a:ext cx="2609395" cy="859550"/>
          </a:xfrm>
          <a:prstGeom prst="rect">
            <a:avLst/>
          </a:prstGeom>
          <a:noFill/>
          <a:ln>
            <a:noFill/>
          </a:ln>
        </p:spPr>
      </p:pic>
      <p:pic>
        <p:nvPicPr>
          <p:cNvPr id="10" name="Google Shape;260;p39">
            <a:extLst>
              <a:ext uri="{FF2B5EF4-FFF2-40B4-BE49-F238E27FC236}">
                <a16:creationId xmlns:a16="http://schemas.microsoft.com/office/drawing/2014/main" id="{4BF76C49-7456-40F7-A5D7-93A2429007FD}"/>
              </a:ext>
            </a:extLst>
          </p:cNvPr>
          <p:cNvPicPr preferRelativeResize="0"/>
          <p:nvPr/>
        </p:nvPicPr>
        <p:blipFill>
          <a:blip r:embed="rId7">
            <a:alphaModFix/>
          </a:blip>
          <a:stretch>
            <a:fillRect/>
          </a:stretch>
        </p:blipFill>
        <p:spPr>
          <a:xfrm>
            <a:off x="5359761" y="3785943"/>
            <a:ext cx="2454949" cy="1043354"/>
          </a:xfrm>
          <a:prstGeom prst="rect">
            <a:avLst/>
          </a:prstGeom>
          <a:noFill/>
          <a:ln>
            <a:noFill/>
          </a:ln>
        </p:spPr>
      </p:pic>
      <p:pic>
        <p:nvPicPr>
          <p:cNvPr id="11" name="Google Shape;261;p39">
            <a:extLst>
              <a:ext uri="{FF2B5EF4-FFF2-40B4-BE49-F238E27FC236}">
                <a16:creationId xmlns:a16="http://schemas.microsoft.com/office/drawing/2014/main" id="{0AEEFE65-C4DD-47A2-85BC-B3F2AD3F879B}"/>
              </a:ext>
            </a:extLst>
          </p:cNvPr>
          <p:cNvPicPr preferRelativeResize="0"/>
          <p:nvPr/>
        </p:nvPicPr>
        <p:blipFill>
          <a:blip r:embed="rId8">
            <a:alphaModFix/>
          </a:blip>
          <a:stretch>
            <a:fillRect/>
          </a:stretch>
        </p:blipFill>
        <p:spPr>
          <a:xfrm>
            <a:off x="5639360" y="5287897"/>
            <a:ext cx="2175350" cy="1261700"/>
          </a:xfrm>
          <a:prstGeom prst="rect">
            <a:avLst/>
          </a:prstGeom>
          <a:noFill/>
          <a:ln>
            <a:noFill/>
          </a:ln>
        </p:spPr>
      </p:pic>
      <p:pic>
        <p:nvPicPr>
          <p:cNvPr id="12" name="Google Shape;262;p39">
            <a:extLst>
              <a:ext uri="{FF2B5EF4-FFF2-40B4-BE49-F238E27FC236}">
                <a16:creationId xmlns:a16="http://schemas.microsoft.com/office/drawing/2014/main" id="{67AAF494-4558-4D8A-BC36-6FD38E4F9E2A}"/>
              </a:ext>
            </a:extLst>
          </p:cNvPr>
          <p:cNvPicPr preferRelativeResize="0"/>
          <p:nvPr/>
        </p:nvPicPr>
        <p:blipFill>
          <a:blip r:embed="rId9">
            <a:alphaModFix/>
          </a:blip>
          <a:stretch>
            <a:fillRect/>
          </a:stretch>
        </p:blipFill>
        <p:spPr>
          <a:xfrm>
            <a:off x="678731" y="3916140"/>
            <a:ext cx="1106996" cy="859550"/>
          </a:xfrm>
          <a:prstGeom prst="rect">
            <a:avLst/>
          </a:prstGeom>
          <a:noFill/>
          <a:ln>
            <a:noFill/>
          </a:ln>
        </p:spPr>
      </p:pic>
      <p:pic>
        <p:nvPicPr>
          <p:cNvPr id="13" name="Google Shape;263;p39">
            <a:extLst>
              <a:ext uri="{FF2B5EF4-FFF2-40B4-BE49-F238E27FC236}">
                <a16:creationId xmlns:a16="http://schemas.microsoft.com/office/drawing/2014/main" id="{9AD65EF4-C79A-4407-9282-BF3736FA14A3}"/>
              </a:ext>
            </a:extLst>
          </p:cNvPr>
          <p:cNvPicPr preferRelativeResize="0"/>
          <p:nvPr/>
        </p:nvPicPr>
        <p:blipFill>
          <a:blip r:embed="rId10">
            <a:alphaModFix/>
          </a:blip>
          <a:stretch>
            <a:fillRect/>
          </a:stretch>
        </p:blipFill>
        <p:spPr>
          <a:xfrm>
            <a:off x="4206796" y="1619528"/>
            <a:ext cx="3119290" cy="1707815"/>
          </a:xfrm>
          <a:prstGeom prst="rect">
            <a:avLst/>
          </a:prstGeom>
          <a:noFill/>
          <a:ln>
            <a:noFill/>
          </a:ln>
        </p:spPr>
      </p:pic>
      <p:pic>
        <p:nvPicPr>
          <p:cNvPr id="14" name="Google Shape;264;p39">
            <a:extLst>
              <a:ext uri="{FF2B5EF4-FFF2-40B4-BE49-F238E27FC236}">
                <a16:creationId xmlns:a16="http://schemas.microsoft.com/office/drawing/2014/main" id="{3731F01E-783E-4AEE-9CE5-36026EED4501}"/>
              </a:ext>
            </a:extLst>
          </p:cNvPr>
          <p:cNvPicPr preferRelativeResize="0"/>
          <p:nvPr/>
        </p:nvPicPr>
        <p:blipFill>
          <a:blip r:embed="rId11">
            <a:alphaModFix/>
          </a:blip>
          <a:stretch>
            <a:fillRect/>
          </a:stretch>
        </p:blipFill>
        <p:spPr>
          <a:xfrm>
            <a:off x="385402" y="1779135"/>
            <a:ext cx="1400325" cy="1400325"/>
          </a:xfrm>
          <a:prstGeom prst="rect">
            <a:avLst/>
          </a:prstGeom>
          <a:noFill/>
          <a:ln>
            <a:noFill/>
          </a:ln>
        </p:spPr>
      </p:pic>
      <p:pic>
        <p:nvPicPr>
          <p:cNvPr id="16" name="Image 15" descr="Une image contenant texte, clipart, capture d’écran&#10;&#10;Description générée automatiquement">
            <a:extLst>
              <a:ext uri="{FF2B5EF4-FFF2-40B4-BE49-F238E27FC236}">
                <a16:creationId xmlns:a16="http://schemas.microsoft.com/office/drawing/2014/main" id="{AAADF26F-FE58-4DAE-9A7D-197190BC65E2}"/>
              </a:ext>
            </a:extLst>
          </p:cNvPr>
          <p:cNvPicPr>
            <a:picLocks noChangeAspect="1"/>
          </p:cNvPicPr>
          <p:nvPr/>
        </p:nvPicPr>
        <p:blipFill>
          <a:blip r:embed="rId12"/>
          <a:stretch>
            <a:fillRect/>
          </a:stretch>
        </p:blipFill>
        <p:spPr>
          <a:xfrm>
            <a:off x="8225425" y="3401599"/>
            <a:ext cx="2727539" cy="1363770"/>
          </a:xfrm>
          <a:prstGeom prst="rect">
            <a:avLst/>
          </a:prstGeom>
        </p:spPr>
      </p:pic>
    </p:spTree>
    <p:extLst>
      <p:ext uri="{BB962C8B-B14F-4D97-AF65-F5344CB8AC3E}">
        <p14:creationId xmlns:p14="http://schemas.microsoft.com/office/powerpoint/2010/main" val="190881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re 1">
            <a:extLst>
              <a:ext uri="{FF2B5EF4-FFF2-40B4-BE49-F238E27FC236}">
                <a16:creationId xmlns:a16="http://schemas.microsoft.com/office/drawing/2014/main" id="{748ED9F0-BBD5-41CB-900B-4FDD8DB71088}"/>
              </a:ext>
            </a:extLst>
          </p:cNvPr>
          <p:cNvSpPr>
            <a:spLocks noGrp="1"/>
          </p:cNvSpPr>
          <p:nvPr>
            <p:ph type="title"/>
          </p:nvPr>
        </p:nvSpPr>
        <p:spPr>
          <a:xfrm>
            <a:off x="3345005" y="2172242"/>
            <a:ext cx="5561938" cy="2513516"/>
          </a:xfrm>
        </p:spPr>
        <p:txBody>
          <a:bodyPr vert="horz" lIns="91440" tIns="45720" rIns="91440" bIns="45720" rtlCol="0" anchor="b">
            <a:noAutofit/>
          </a:bodyPr>
          <a:lstStyle/>
          <a:p>
            <a:pPr algn="ctr"/>
            <a:r>
              <a:rPr lang="en-US" sz="6600" b="1" kern="1200" dirty="0">
                <a:solidFill>
                  <a:schemeClr val="tx1"/>
                </a:solidFill>
                <a:latin typeface="+mj-lt"/>
                <a:ea typeface="+mj-ea"/>
                <a:cs typeface="+mj-cs"/>
              </a:rPr>
              <a:t>Data science project life cycle</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57BB58B5-E993-44C8-88A5-1C5C01A1CF62}"/>
              </a:ext>
            </a:extLst>
          </p:cNvPr>
          <p:cNvSpPr txBox="1"/>
          <p:nvPr/>
        </p:nvSpPr>
        <p:spPr>
          <a:xfrm>
            <a:off x="9469698" y="5338455"/>
            <a:ext cx="2719254" cy="923330"/>
          </a:xfrm>
          <a:prstGeom prst="rect">
            <a:avLst/>
          </a:prstGeom>
          <a:noFill/>
        </p:spPr>
        <p:txBody>
          <a:bodyPr wrap="square" rtlCol="0">
            <a:spAutoFit/>
          </a:bodyPr>
          <a:lstStyle/>
          <a:p>
            <a:r>
              <a:rPr lang="fr-FR" dirty="0" err="1">
                <a:solidFill>
                  <a:schemeClr val="bg1"/>
                </a:solidFill>
              </a:rPr>
              <a:t>Proposed</a:t>
            </a:r>
            <a:r>
              <a:rPr lang="fr-FR" dirty="0">
                <a:solidFill>
                  <a:schemeClr val="bg1"/>
                </a:solidFill>
              </a:rPr>
              <a:t> by:</a:t>
            </a:r>
          </a:p>
          <a:p>
            <a:r>
              <a:rPr lang="fr-FR" dirty="0">
                <a:solidFill>
                  <a:schemeClr val="bg1"/>
                </a:solidFill>
              </a:rPr>
              <a:t>Cedric Lontsi</a:t>
            </a:r>
          </a:p>
          <a:p>
            <a:r>
              <a:rPr lang="fr-FR" dirty="0">
                <a:solidFill>
                  <a:schemeClr val="bg1"/>
                </a:solidFill>
              </a:rPr>
              <a:t>cedriclontsi@gmail.com</a:t>
            </a:r>
            <a:endParaRPr lang="fr-CM" dirty="0">
              <a:solidFill>
                <a:schemeClr val="bg1"/>
              </a:solidFill>
            </a:endParaRPr>
          </a:p>
        </p:txBody>
      </p:sp>
    </p:spTree>
    <p:extLst>
      <p:ext uri="{BB962C8B-B14F-4D97-AF65-F5344CB8AC3E}">
        <p14:creationId xmlns:p14="http://schemas.microsoft.com/office/powerpoint/2010/main" val="3665908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FFD554-2C57-4014-AB6B-EE2D2673AD26}"/>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Data science project life cycle</a:t>
            </a:r>
            <a:endParaRPr lang="en-US" sz="37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Espace réservé du contenu 10">
            <a:extLst>
              <a:ext uri="{FF2B5EF4-FFF2-40B4-BE49-F238E27FC236}">
                <a16:creationId xmlns:a16="http://schemas.microsoft.com/office/drawing/2014/main" id="{8CC0B9C2-44BE-4E1F-A56C-2E1496F9493A}"/>
              </a:ext>
            </a:extLst>
          </p:cNvPr>
          <p:cNvPicPr>
            <a:picLocks noGrp="1" noChangeAspect="1"/>
          </p:cNvPicPr>
          <p:nvPr>
            <p:ph idx="1"/>
          </p:nvPr>
        </p:nvPicPr>
        <p:blipFill>
          <a:blip r:embed="rId2"/>
          <a:stretch>
            <a:fillRect/>
          </a:stretch>
        </p:blipFill>
        <p:spPr>
          <a:xfrm>
            <a:off x="545238" y="1010800"/>
            <a:ext cx="7608304" cy="4907355"/>
          </a:xfrm>
          <a:prstGeom prst="rect">
            <a:avLst/>
          </a:prstGeom>
        </p:spPr>
      </p:pic>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086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c 1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ZoneTexte 3">
            <a:extLst>
              <a:ext uri="{FF2B5EF4-FFF2-40B4-BE49-F238E27FC236}">
                <a16:creationId xmlns:a16="http://schemas.microsoft.com/office/drawing/2014/main" id="{A0CFA794-5258-472F-8299-911890B153C5}"/>
              </a:ext>
            </a:extLst>
          </p:cNvPr>
          <p:cNvSpPr txBox="1"/>
          <p:nvPr/>
        </p:nvSpPr>
        <p:spPr>
          <a:xfrm>
            <a:off x="734058" y="1374798"/>
            <a:ext cx="4467792" cy="306054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Thanks you</a:t>
            </a:r>
          </a:p>
        </p:txBody>
      </p:sp>
      <p:pic>
        <p:nvPicPr>
          <p:cNvPr id="8" name="Graphic 7" descr="Smiling Face with No Fill">
            <a:extLst>
              <a:ext uri="{FF2B5EF4-FFF2-40B4-BE49-F238E27FC236}">
                <a16:creationId xmlns:a16="http://schemas.microsoft.com/office/drawing/2014/main" id="{171A39E8-6026-4F75-85A2-F38E80F3CD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3623"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
        <p:nvSpPr>
          <p:cNvPr id="7" name="ZoneTexte 6">
            <a:extLst>
              <a:ext uri="{FF2B5EF4-FFF2-40B4-BE49-F238E27FC236}">
                <a16:creationId xmlns:a16="http://schemas.microsoft.com/office/drawing/2014/main" id="{2ABBE9E4-386E-461C-A363-04781559D6D0}"/>
              </a:ext>
            </a:extLst>
          </p:cNvPr>
          <p:cNvSpPr txBox="1"/>
          <p:nvPr/>
        </p:nvSpPr>
        <p:spPr>
          <a:xfrm>
            <a:off x="106074" y="5834408"/>
            <a:ext cx="2719254" cy="923330"/>
          </a:xfrm>
          <a:prstGeom prst="rect">
            <a:avLst/>
          </a:prstGeom>
          <a:noFill/>
        </p:spPr>
        <p:txBody>
          <a:bodyPr wrap="square" rtlCol="0">
            <a:spAutoFit/>
          </a:bodyPr>
          <a:lstStyle/>
          <a:p>
            <a:r>
              <a:rPr lang="fr-FR" dirty="0" err="1">
                <a:solidFill>
                  <a:schemeClr val="bg1"/>
                </a:solidFill>
              </a:rPr>
              <a:t>Proposed</a:t>
            </a:r>
            <a:r>
              <a:rPr lang="fr-FR" dirty="0">
                <a:solidFill>
                  <a:schemeClr val="bg1"/>
                </a:solidFill>
              </a:rPr>
              <a:t> by:</a:t>
            </a:r>
          </a:p>
          <a:p>
            <a:r>
              <a:rPr lang="fr-FR" dirty="0">
                <a:solidFill>
                  <a:schemeClr val="bg1"/>
                </a:solidFill>
              </a:rPr>
              <a:t>Cedric Lontsi</a:t>
            </a:r>
          </a:p>
          <a:p>
            <a:r>
              <a:rPr lang="fr-FR" dirty="0">
                <a:solidFill>
                  <a:schemeClr val="bg1"/>
                </a:solidFill>
              </a:rPr>
              <a:t>cedriclontsi@gmail.com</a:t>
            </a:r>
            <a:endParaRPr lang="fr-CM" dirty="0">
              <a:solidFill>
                <a:schemeClr val="bg1"/>
              </a:solidFill>
            </a:endParaRPr>
          </a:p>
        </p:txBody>
      </p:sp>
    </p:spTree>
    <p:extLst>
      <p:ext uri="{BB962C8B-B14F-4D97-AF65-F5344CB8AC3E}">
        <p14:creationId xmlns:p14="http://schemas.microsoft.com/office/powerpoint/2010/main" val="2014840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5">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38881" y="457201"/>
            <a:ext cx="10909640" cy="851485"/>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b="1" dirty="0">
                <a:solidFill>
                  <a:schemeClr val="tx1"/>
                </a:solidFill>
                <a:latin typeface="+mj-lt"/>
                <a:ea typeface="+mj-ea"/>
                <a:cs typeface="+mj-cs"/>
              </a:rPr>
              <a:t>B</a:t>
            </a:r>
            <a:r>
              <a:rPr lang="en-US" sz="6600" b="1" kern="1200" dirty="0">
                <a:solidFill>
                  <a:schemeClr val="tx1"/>
                </a:solidFill>
                <a:latin typeface="+mj-lt"/>
                <a:ea typeface="+mj-ea"/>
                <a:cs typeface="+mj-cs"/>
              </a:rPr>
              <a:t>ig data Pipeline  </a:t>
            </a:r>
            <a:endParaRPr lang="en-US" sz="6600" kern="1200" dirty="0">
              <a:solidFill>
                <a:schemeClr val="tx1"/>
              </a:solidFill>
              <a:latin typeface="+mj-lt"/>
              <a:ea typeface="+mj-ea"/>
              <a:cs typeface="+mj-cs"/>
            </a:endParaRPr>
          </a:p>
        </p:txBody>
      </p:sp>
      <p:sp>
        <p:nvSpPr>
          <p:cNvPr id="6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3B8A37CC-A1FC-4EEE-A4DB-208EC4E0DF74}"/>
              </a:ext>
            </a:extLst>
          </p:cNvPr>
          <p:cNvPicPr>
            <a:picLocks noChangeAspect="1"/>
          </p:cNvPicPr>
          <p:nvPr/>
        </p:nvPicPr>
        <p:blipFill>
          <a:blip r:embed="rId2"/>
          <a:stretch>
            <a:fillRect/>
          </a:stretch>
        </p:blipFill>
        <p:spPr>
          <a:xfrm>
            <a:off x="1157457" y="1207690"/>
            <a:ext cx="9872488" cy="444262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
        <p:nvSpPr>
          <p:cNvPr id="2" name="ZoneTexte 1">
            <a:extLst>
              <a:ext uri="{FF2B5EF4-FFF2-40B4-BE49-F238E27FC236}">
                <a16:creationId xmlns:a16="http://schemas.microsoft.com/office/drawing/2014/main" id="{B02F15ED-EF75-4A02-A7B4-3174411B3968}"/>
              </a:ext>
            </a:extLst>
          </p:cNvPr>
          <p:cNvSpPr txBox="1"/>
          <p:nvPr/>
        </p:nvSpPr>
        <p:spPr>
          <a:xfrm>
            <a:off x="4457699" y="5884823"/>
            <a:ext cx="1905001" cy="369332"/>
          </a:xfrm>
          <a:prstGeom prst="rect">
            <a:avLst/>
          </a:prstGeom>
          <a:noFill/>
        </p:spPr>
        <p:txBody>
          <a:bodyPr wrap="square" rtlCol="0">
            <a:spAutoFit/>
          </a:bodyPr>
          <a:lstStyle/>
          <a:p>
            <a:r>
              <a:rPr lang="fr-FR" dirty="0"/>
              <a:t>Source :</a:t>
            </a:r>
            <a:r>
              <a:rPr lang="fr-FR" dirty="0" err="1">
                <a:hlinkClick r:id="rId3"/>
              </a:rPr>
              <a:t>ichi</a:t>
            </a:r>
            <a:endParaRPr lang="fr-CM" dirty="0"/>
          </a:p>
        </p:txBody>
      </p:sp>
    </p:spTree>
    <p:extLst>
      <p:ext uri="{BB962C8B-B14F-4D97-AF65-F5344CB8AC3E}">
        <p14:creationId xmlns:p14="http://schemas.microsoft.com/office/powerpoint/2010/main" val="81225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C8CBD41-20E4-41CC-A339-6A980F01956E}"/>
              </a:ext>
            </a:extLst>
          </p:cNvPr>
          <p:cNvSpPr>
            <a:spLocks noGrp="1"/>
          </p:cNvSpPr>
          <p:nvPr>
            <p:ph type="title"/>
          </p:nvPr>
        </p:nvSpPr>
        <p:spPr>
          <a:xfrm>
            <a:off x="635000" y="640823"/>
            <a:ext cx="3418659" cy="5583148"/>
          </a:xfrm>
        </p:spPr>
        <p:txBody>
          <a:bodyPr anchor="ctr">
            <a:normAutofit/>
          </a:bodyPr>
          <a:lstStyle/>
          <a:p>
            <a:r>
              <a:rPr lang="fr-FR" sz="5400" dirty="0"/>
              <a:t>Type of data in Big data</a:t>
            </a:r>
            <a:endParaRPr lang="fr-CM" sz="5400" dirty="0"/>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Espace réservé du contenu 2">
            <a:extLst>
              <a:ext uri="{FF2B5EF4-FFF2-40B4-BE49-F238E27FC236}">
                <a16:creationId xmlns:a16="http://schemas.microsoft.com/office/drawing/2014/main" id="{E9F9BFD1-3CB4-4C71-8A8B-550CCAF16F76}"/>
              </a:ext>
            </a:extLst>
          </p:cNvPr>
          <p:cNvGraphicFramePr>
            <a:graphicFrameLocks noGrp="1"/>
          </p:cNvGraphicFramePr>
          <p:nvPr>
            <p:ph idx="1"/>
            <p:extLst>
              <p:ext uri="{D42A27DB-BD31-4B8C-83A1-F6EECF244321}">
                <p14:modId xmlns:p14="http://schemas.microsoft.com/office/powerpoint/2010/main" val="41986786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7870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6;p15">
            <a:extLst>
              <a:ext uri="{FF2B5EF4-FFF2-40B4-BE49-F238E27FC236}">
                <a16:creationId xmlns:a16="http://schemas.microsoft.com/office/drawing/2014/main" id="{ABA98960-0492-4426-9026-3CCB583347A9}"/>
              </a:ext>
            </a:extLst>
          </p:cNvPr>
          <p:cNvSpPr txBox="1">
            <a:spLocks/>
          </p:cNvSpPr>
          <p:nvPr/>
        </p:nvSpPr>
        <p:spPr>
          <a:xfrm>
            <a:off x="589560" y="856180"/>
            <a:ext cx="4560584" cy="1128068"/>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a:t>What is AI?</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83736452-FBFC-4DD2-85FE-4532DF9FE86D}"/>
              </a:ext>
            </a:extLst>
          </p:cNvPr>
          <p:cNvSpPr>
            <a:spLocks noGrp="1"/>
          </p:cNvSpPr>
          <p:nvPr>
            <p:ph idx="1"/>
          </p:nvPr>
        </p:nvSpPr>
        <p:spPr>
          <a:xfrm>
            <a:off x="403340" y="2311191"/>
            <a:ext cx="4559425" cy="3979585"/>
          </a:xfrm>
        </p:spPr>
        <p:txBody>
          <a:bodyPr vert="horz" lIns="91440" tIns="45720" rIns="91440" bIns="45720" rtlCol="0" anchor="ctr">
            <a:normAutofit/>
          </a:bodyPr>
          <a:lstStyle/>
          <a:p>
            <a:pPr marL="0" indent="0">
              <a:spcBef>
                <a:spcPts val="0"/>
              </a:spcBef>
              <a:spcAft>
                <a:spcPts val="600"/>
              </a:spcAft>
              <a:buNone/>
            </a:pPr>
            <a:r>
              <a:rPr lang="en-US" sz="2200" dirty="0"/>
              <a:t>Artificial intelligence (AI) is the field of computer science that aims to design machines capable of acting intelligently.</a:t>
            </a:r>
          </a:p>
          <a:p>
            <a:pPr marL="0">
              <a:spcBef>
                <a:spcPts val="0"/>
              </a:spcBef>
              <a:spcAft>
                <a:spcPts val="600"/>
              </a:spcAft>
            </a:pPr>
            <a:endParaRPr lang="en-US" sz="2000" b="1" dirty="0"/>
          </a:p>
          <a:p>
            <a:pPr marL="0" indent="0">
              <a:spcBef>
                <a:spcPts val="0"/>
              </a:spcBef>
              <a:spcAft>
                <a:spcPts val="600"/>
              </a:spcAft>
              <a:buNone/>
            </a:pPr>
            <a:r>
              <a:rPr lang="en-US" sz="2000" b="1" dirty="0"/>
              <a:t>“Human intelligence exhibited by Machines”</a:t>
            </a:r>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78;p15" descr="A list of most advanced Humanoid, Industrial and Service robots that are changing the future with the help of Artificial Intelligence.&#10;&#10;Digit&#10;Digit is envisioned to help take care of people in their homes, assist with disaster response and deliver packages to front doors. With its nimble limbs and a torso packed with sensors, Digit can navigate complex environments and carry out tasks such as package delivery. In May 2019 Ford Motor Company and Agility announced a partnership to develop a last-mile logistics solution that combines Ford’s autonomous vehicle technology and Agility’s Digit. &#10;&#10;Pepper&#10;Pepper is the world’s first social humanoid robot that is able to recognize faces and basic human emotions. Pepper has been adopted by over 2000 companies around the world. Perfect in retail and finance industries, Pepper has numerous functionalities including increasing store traffic by attracting the attention of shoppers, creating memorable in-store experiences, stimulating purchase and retain customers. Pepper can also gather comprehensive data to enrich the customer base and generate shopper insights. &#10;&#10;Atlas&#10;Atlas is the world’s most dynamic humanoid robot built by BostonDynamics, a company that was previously owned by Google and now by SoftBank. Atlas is becoming more sophisticated year by year, thanks to its state of the art hardware and algorithm that allows it to quickly understand instructions. With its 28 hydraulic joints, 4.9 feet of height and 176 pounds weight, the robot can perform both impressive terrifying acts including navigating uneven terrain, jumping around a parkour course, doing somersaults. All these activities demonstrate human-level agility so the robot can be perfect for search and rescue operations and performing human tasks in environments where humans could not survive.&#10;&#10;Spot&#10;Spot is a robot dog designed for industrial uses such as carrying goods through a warehouse and inspecting a remote site with an unfavorable environment for human operators. It can run at 5.2 feet per second, has 360-degree cameras, and can operate in temperatures ranging from 4 to 113 Fahrenheit. With its API and flexible payload interface, the robot can be easily customized for desired tasks. Spot is also manufactured by BostonDynamics and is now being leased to eligible companies. &#10;&#10;HRP-5P&#10;HRP-5P is an advanced humanoid robot designed to operate autonomously and carry out heavy labor in hazardous environments. It is equipped with environmental sensors and object recognition, full-body motion planning and control, and task description and execution management. HRP-5P is based on more than 20 years of humanoid research at AIST. In those 20 years, the institute has created 4 other robots which are the predecessor of HRP-5P. &#10;&#10;&#10;Surena IV&#10;Surena IV is the fourth generation of Surena humanoid robot series developed by the University of Tehran in Iran. With a height of 5.6 feet and a weight of 154 pounds, this robot is able to walk at a speed of 0.43 miles per hour. Its custom force sensors at the bottom of its feet help the robot step over uneven surfaces by adjusting the angle and position of each foot. &#10;&#10;Aquanaut&#10;Aquanaut is an advanced unmanned underwater transformer that can transform itself from a nimble long-distance submarine into a half-humanoid robot capable of carrying out complex underwater manipulation tasks. Designed by Houston Mechatronics Inc, Aquanaut can inspect subsea oil and gas infrastructure, operate valves, and use subsea tools with just a few mouse clicks. Operating completely untethered and without support ships, Aquanaut can travel more than 124 miles in submarine mode, has a max speed of  7 knots and a maximum operational depth of 984 feet.&#10;&#10;Stuntronic robot&#10;A Stuntronic robot is an animatronic stunt double designed to entertain the crowds at Disney theme parks and resorts. With its onboard sophisticated sensors, it can make its own real-time decisions—all while flying 60 feet in the air. It knows when to tuck its knees to perform a somersault, when to pull its arms to twist, and even when to slow down its spin to make sure it makes a perfect landing.&#10;&#10;Handle&#10;Handle is another robot from Boston Dynamics. With its deep-learning vision software, this robot can identify and locate boxes, unloads trucks, palletizes, and depalletizes at the push of a button. Its mobility enables it to operate in multiple work-cells, moving through facilities along with the flow of goods. It can pick up to 360 boxes/hr." title="9 Most Advanced AI Robots - Humanoid &amp; Industrial Robots">
            <a:hlinkClick r:id="rId2"/>
            <a:extLst>
              <a:ext uri="{FF2B5EF4-FFF2-40B4-BE49-F238E27FC236}">
                <a16:creationId xmlns:a16="http://schemas.microsoft.com/office/drawing/2014/main" id="{5B71DDDE-FE84-4018-A3D4-CBBD384B20C6}"/>
              </a:ext>
            </a:extLst>
          </p:cNvPr>
          <p:cNvPicPr preferRelativeResize="0"/>
          <p:nvPr/>
        </p:nvPicPr>
        <p:blipFill rotWithShape="1">
          <a:blip r:embed="rId3"/>
          <a:srcRect l="10325" r="12307"/>
          <a:stretch/>
        </p:blipFill>
        <p:spPr>
          <a:xfrm>
            <a:off x="5977788" y="799352"/>
            <a:ext cx="5425410" cy="5259296"/>
          </a:xfrm>
          <a:prstGeom prst="rect">
            <a:avLst/>
          </a:prstGeom>
          <a:noFill/>
        </p:spPr>
      </p:pic>
    </p:spTree>
    <p:extLst>
      <p:ext uri="{BB962C8B-B14F-4D97-AF65-F5344CB8AC3E}">
        <p14:creationId xmlns:p14="http://schemas.microsoft.com/office/powerpoint/2010/main" val="283312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Freeform: Shape 59">
            <a:extLst>
              <a:ext uri="{FF2B5EF4-FFF2-40B4-BE49-F238E27FC236}">
                <a16:creationId xmlns:a16="http://schemas.microsoft.com/office/drawing/2014/main" id="{2587169E-2A0C-4EEA-BF70-71E2BC404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29686" cy="3469184"/>
          </a:xfrm>
          <a:custGeom>
            <a:avLst/>
            <a:gdLst>
              <a:gd name="connsiteX0" fmla="*/ 0 w 4229686"/>
              <a:gd name="connsiteY0" fmla="*/ 0 h 3469184"/>
              <a:gd name="connsiteX1" fmla="*/ 3937282 w 4229686"/>
              <a:gd name="connsiteY1" fmla="*/ 0 h 3469184"/>
              <a:gd name="connsiteX2" fmla="*/ 3947509 w 4229686"/>
              <a:gd name="connsiteY2" fmla="*/ 16834 h 3469184"/>
              <a:gd name="connsiteX3" fmla="*/ 4229686 w 4229686"/>
              <a:gd name="connsiteY3" fmla="*/ 1131238 h 3469184"/>
              <a:gd name="connsiteX4" fmla="*/ 1891740 w 4229686"/>
              <a:gd name="connsiteY4" fmla="*/ 3469184 h 3469184"/>
              <a:gd name="connsiteX5" fmla="*/ 87667 w 4229686"/>
              <a:gd name="connsiteY5" fmla="*/ 2618389 h 3469184"/>
              <a:gd name="connsiteX6" fmla="*/ 0 w 4229686"/>
              <a:gd name="connsiteY6" fmla="*/ 2501153 h 346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9686" h="3469184">
                <a:moveTo>
                  <a:pt x="0" y="0"/>
                </a:moveTo>
                <a:lnTo>
                  <a:pt x="3937282" y="0"/>
                </a:lnTo>
                <a:lnTo>
                  <a:pt x="3947509" y="16834"/>
                </a:lnTo>
                <a:cubicBezTo>
                  <a:pt x="4127466" y="348105"/>
                  <a:pt x="4229686" y="727734"/>
                  <a:pt x="4229686" y="1131238"/>
                </a:cubicBezTo>
                <a:cubicBezTo>
                  <a:pt x="4229686" y="2422450"/>
                  <a:pt x="3182952" y="3469184"/>
                  <a:pt x="1891740" y="3469184"/>
                </a:cubicBezTo>
                <a:cubicBezTo>
                  <a:pt x="1165433" y="3469184"/>
                  <a:pt x="516481" y="3137991"/>
                  <a:pt x="87667" y="2618389"/>
                </a:cubicBezTo>
                <a:lnTo>
                  <a:pt x="0" y="25011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Oval 61">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1645" y="3853046"/>
            <a:ext cx="457824" cy="4454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4" name="Freeform: Shape 63">
            <a:extLst>
              <a:ext uri="{FF2B5EF4-FFF2-40B4-BE49-F238E27FC236}">
                <a16:creationId xmlns:a16="http://schemas.microsoft.com/office/drawing/2014/main" id="{F6EB9B19-D8F1-4EB1-AA3B-A92D9BCE2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94561" y="2928977"/>
            <a:ext cx="5010226" cy="3929025"/>
          </a:xfrm>
          <a:custGeom>
            <a:avLst/>
            <a:gdLst>
              <a:gd name="connsiteX0" fmla="*/ 2505113 w 5010226"/>
              <a:gd name="connsiteY0" fmla="*/ 0 h 3929025"/>
              <a:gd name="connsiteX1" fmla="*/ 5010226 w 5010226"/>
              <a:gd name="connsiteY1" fmla="*/ 2505113 h 3929025"/>
              <a:gd name="connsiteX2" fmla="*/ 4582392 w 5010226"/>
              <a:gd name="connsiteY2" fmla="*/ 3905746 h 3929025"/>
              <a:gd name="connsiteX3" fmla="*/ 4564985 w 5010226"/>
              <a:gd name="connsiteY3" fmla="*/ 3929025 h 3929025"/>
              <a:gd name="connsiteX4" fmla="*/ 445242 w 5010226"/>
              <a:gd name="connsiteY4" fmla="*/ 3929025 h 3929025"/>
              <a:gd name="connsiteX5" fmla="*/ 427834 w 5010226"/>
              <a:gd name="connsiteY5" fmla="*/ 3905746 h 3929025"/>
              <a:gd name="connsiteX6" fmla="*/ 0 w 5010226"/>
              <a:gd name="connsiteY6" fmla="*/ 2505113 h 3929025"/>
              <a:gd name="connsiteX7" fmla="*/ 2505113 w 5010226"/>
              <a:gd name="connsiteY7" fmla="*/ 0 h 392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226" h="3929025">
                <a:moveTo>
                  <a:pt x="2505113" y="0"/>
                </a:moveTo>
                <a:cubicBezTo>
                  <a:pt x="3888649" y="0"/>
                  <a:pt x="5010226" y="1121577"/>
                  <a:pt x="5010226" y="2505113"/>
                </a:cubicBezTo>
                <a:cubicBezTo>
                  <a:pt x="5010226" y="3023939"/>
                  <a:pt x="4852505" y="3505927"/>
                  <a:pt x="4582392" y="3905746"/>
                </a:cubicBezTo>
                <a:lnTo>
                  <a:pt x="4564985" y="3929025"/>
                </a:lnTo>
                <a:lnTo>
                  <a:pt x="445242" y="3929025"/>
                </a:lnTo>
                <a:lnTo>
                  <a:pt x="427834" y="3905746"/>
                </a:lnTo>
                <a:cubicBezTo>
                  <a:pt x="157722" y="3505927"/>
                  <a:pt x="0" y="3023939"/>
                  <a:pt x="0" y="2505113"/>
                </a:cubicBezTo>
                <a:cubicBezTo>
                  <a:pt x="0" y="1121577"/>
                  <a:pt x="1121577" y="0"/>
                  <a:pt x="2505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Arc 65">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915428">
            <a:off x="8549639" y="1895148"/>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520113" y="774936"/>
            <a:ext cx="5010225" cy="307811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8000" dirty="0">
                <a:solidFill>
                  <a:srgbClr val="FFFFFF"/>
                </a:solidFill>
                <a:latin typeface="+mj-lt"/>
                <a:ea typeface="+mj-ea"/>
                <a:cs typeface="+mj-cs"/>
              </a:rPr>
              <a:t>Machine Learning</a:t>
            </a:r>
          </a:p>
        </p:txBody>
      </p:sp>
      <p:pic>
        <p:nvPicPr>
          <p:cNvPr id="30" name="Graphic 29" descr="Head with Gears">
            <a:extLst>
              <a:ext uri="{FF2B5EF4-FFF2-40B4-BE49-F238E27FC236}">
                <a16:creationId xmlns:a16="http://schemas.microsoft.com/office/drawing/2014/main" id="{E2753FF7-990C-45AB-A354-BCE7F640E9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75" y="274785"/>
            <a:ext cx="2492498" cy="2492498"/>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6" name="Image 5" descr="Une image contenant automate&#10;&#10;Description générée automatiquement">
            <a:extLst>
              <a:ext uri="{FF2B5EF4-FFF2-40B4-BE49-F238E27FC236}">
                <a16:creationId xmlns:a16="http://schemas.microsoft.com/office/drawing/2014/main" id="{A10FE933-634F-4540-B0FC-88D3C4DC17EF}"/>
              </a:ext>
            </a:extLst>
          </p:cNvPr>
          <p:cNvPicPr>
            <a:picLocks noChangeAspect="1"/>
          </p:cNvPicPr>
          <p:nvPr/>
        </p:nvPicPr>
        <p:blipFill>
          <a:blip r:embed="rId5"/>
          <a:stretch>
            <a:fillRect/>
          </a:stretch>
        </p:blipFill>
        <p:spPr>
          <a:xfrm>
            <a:off x="3090631" y="4211713"/>
            <a:ext cx="2896987" cy="1933738"/>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290748" y="6356350"/>
            <a:ext cx="1063052"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7</a:t>
            </a:fld>
            <a:endParaRPr lang="en-US" sz="1200">
              <a:solidFill>
                <a:srgbClr val="FFFFFF"/>
              </a:solidFill>
              <a:latin typeface="+mn-lt"/>
            </a:endParaRPr>
          </a:p>
        </p:txBody>
      </p:sp>
      <p:sp>
        <p:nvSpPr>
          <p:cNvPr id="11" name="ZoneTexte 10">
            <a:extLst>
              <a:ext uri="{FF2B5EF4-FFF2-40B4-BE49-F238E27FC236}">
                <a16:creationId xmlns:a16="http://schemas.microsoft.com/office/drawing/2014/main" id="{1AD3C8E8-5D57-4E63-AE1E-C3DEBF9CBB53}"/>
              </a:ext>
            </a:extLst>
          </p:cNvPr>
          <p:cNvSpPr txBox="1"/>
          <p:nvPr/>
        </p:nvSpPr>
        <p:spPr>
          <a:xfrm>
            <a:off x="9706099" y="5382124"/>
            <a:ext cx="2719254" cy="923330"/>
          </a:xfrm>
          <a:prstGeom prst="rect">
            <a:avLst/>
          </a:prstGeom>
          <a:noFill/>
        </p:spPr>
        <p:txBody>
          <a:bodyPr wrap="square" rtlCol="0">
            <a:spAutoFit/>
          </a:bodyPr>
          <a:lstStyle/>
          <a:p>
            <a:r>
              <a:rPr lang="fr-FR" dirty="0" err="1">
                <a:solidFill>
                  <a:schemeClr val="bg1"/>
                </a:solidFill>
              </a:rPr>
              <a:t>Proposed</a:t>
            </a:r>
            <a:r>
              <a:rPr lang="fr-FR" dirty="0">
                <a:solidFill>
                  <a:schemeClr val="bg1"/>
                </a:solidFill>
              </a:rPr>
              <a:t> by:</a:t>
            </a:r>
          </a:p>
          <a:p>
            <a:r>
              <a:rPr lang="fr-FR" dirty="0">
                <a:solidFill>
                  <a:schemeClr val="bg1"/>
                </a:solidFill>
              </a:rPr>
              <a:t>Cedric Lontsi</a:t>
            </a:r>
          </a:p>
          <a:p>
            <a:r>
              <a:rPr lang="fr-FR" dirty="0">
                <a:solidFill>
                  <a:schemeClr val="bg1"/>
                </a:solidFill>
              </a:rPr>
              <a:t>cedriclontsi@gmail.com</a:t>
            </a:r>
            <a:endParaRPr lang="fr-CM" dirty="0">
              <a:solidFill>
                <a:schemeClr val="bg1"/>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Definition</a:t>
            </a:r>
          </a:p>
        </p:txBody>
      </p:sp>
      <p:sp>
        <p:nvSpPr>
          <p:cNvPr id="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15D01E4C-DCBE-42DB-87E7-7E35146A7665}"/>
              </a:ext>
            </a:extLst>
          </p:cNvPr>
          <p:cNvSpPr txBox="1"/>
          <p:nvPr/>
        </p:nvSpPr>
        <p:spPr>
          <a:xfrm>
            <a:off x="640080" y="2872899"/>
            <a:ext cx="4243589" cy="3320668"/>
          </a:xfrm>
          <a:prstGeom prst="rect">
            <a:avLst/>
          </a:prstGeom>
        </p:spPr>
        <p:txBody>
          <a:bodyPr vert="horz" lIns="91440" tIns="45720" rIns="91440" bIns="45720" rtlCol="0">
            <a:normAutofit/>
          </a:bodyPr>
          <a:lstStyle/>
          <a:p>
            <a:pPr marL="0" lvl="0" indent="0" algn="l" rtl="0">
              <a:spcBef>
                <a:spcPts val="1600"/>
              </a:spcBef>
              <a:spcAft>
                <a:spcPts val="0"/>
              </a:spcAft>
              <a:buNone/>
            </a:pPr>
            <a:r>
              <a:rPr lang="en-US" sz="2400" dirty="0"/>
              <a:t>“</a:t>
            </a:r>
            <a:r>
              <a:rPr lang="en-US" sz="2400" b="1" dirty="0"/>
              <a:t>Machine Learning is the field of study that gives computers the ability to learn without being explicitly programmed.</a:t>
            </a:r>
            <a:r>
              <a:rPr lang="en-US" sz="2400" dirty="0"/>
              <a:t>”  Arthur Samuel, 1959</a:t>
            </a:r>
          </a:p>
        </p:txBody>
      </p:sp>
      <p:pic>
        <p:nvPicPr>
          <p:cNvPr id="21" name="Picture 20" descr="Joli robot jaune">
            <a:extLst>
              <a:ext uri="{FF2B5EF4-FFF2-40B4-BE49-F238E27FC236}">
                <a16:creationId xmlns:a16="http://schemas.microsoft.com/office/drawing/2014/main" id="{B64C364E-92A7-4CAE-81D7-B6DB1F681219}"/>
              </a:ext>
            </a:extLst>
          </p:cNvPr>
          <p:cNvPicPr>
            <a:picLocks noChangeAspect="1"/>
          </p:cNvPicPr>
          <p:nvPr/>
        </p:nvPicPr>
        <p:blipFill rotWithShape="1">
          <a:blip r:embed="rId2"/>
          <a:srcRect l="3304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rgbClr val="FFFFFF"/>
                </a:solidFill>
                <a:latin typeface="Calibri" panose="020F0502020204030204"/>
              </a:rPr>
              <a:pPr>
                <a:spcAft>
                  <a:spcPts val="600"/>
                </a:spcAft>
                <a:defRPr/>
              </a:pPr>
              <a:t>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Light bulb on yellow background with sketched light beams and cord">
            <a:extLst>
              <a:ext uri="{FF2B5EF4-FFF2-40B4-BE49-F238E27FC236}">
                <a16:creationId xmlns:a16="http://schemas.microsoft.com/office/drawing/2014/main" id="{EB3128D7-3434-4BC8-9114-36AC14AA157F}"/>
              </a:ext>
            </a:extLst>
          </p:cNvPr>
          <p:cNvPicPr>
            <a:picLocks noChangeAspect="1"/>
          </p:cNvPicPr>
          <p:nvPr/>
        </p:nvPicPr>
        <p:blipFill rotWithShape="1">
          <a:blip r:embed="rId2"/>
          <a:srcRect t="8537"/>
          <a:stretch/>
        </p:blipFill>
        <p:spPr>
          <a:xfrm>
            <a:off x="-1" y="10"/>
            <a:ext cx="12192000" cy="6857990"/>
          </a:xfrm>
          <a:prstGeom prst="rect">
            <a:avLst/>
          </a:prstGeom>
        </p:spPr>
      </p:pic>
      <p:sp>
        <p:nvSpPr>
          <p:cNvPr id="3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Google Shape;92;p17">
            <a:extLst>
              <a:ext uri="{FF2B5EF4-FFF2-40B4-BE49-F238E27FC236}">
                <a16:creationId xmlns:a16="http://schemas.microsoft.com/office/drawing/2014/main" id="{AEE8C959-6FED-4E6F-A6FF-C0A666284F34}"/>
              </a:ext>
            </a:extLst>
          </p:cNvPr>
          <p:cNvSpPr txBox="1">
            <a:spLocks/>
          </p:cNvSpPr>
          <p:nvPr/>
        </p:nvSpPr>
        <p:spPr>
          <a:xfrm>
            <a:off x="709448" y="1913950"/>
            <a:ext cx="4204137" cy="1342754"/>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dirty="0"/>
              <a:t>What is the aim of Machine Learning?</a:t>
            </a:r>
          </a:p>
        </p:txBody>
      </p:sp>
      <p:cxnSp>
        <p:nvCxnSpPr>
          <p:cNvPr id="32" name="Straight Connector 3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Google Shape;93;p17">
            <a:extLst>
              <a:ext uri="{FF2B5EF4-FFF2-40B4-BE49-F238E27FC236}">
                <a16:creationId xmlns:a16="http://schemas.microsoft.com/office/drawing/2014/main" id="{C7090EF9-B406-4669-88B4-BE3732C84BF9}"/>
              </a:ext>
            </a:extLst>
          </p:cNvPr>
          <p:cNvSpPr txBox="1">
            <a:spLocks/>
          </p:cNvSpPr>
          <p:nvPr/>
        </p:nvSpPr>
        <p:spPr>
          <a:xfrm>
            <a:off x="620486" y="3156316"/>
            <a:ext cx="4955251" cy="2619839"/>
          </a:xfrm>
          <a:prstGeom prst="rect">
            <a:avLst/>
          </a:prstGeom>
        </p:spPr>
        <p:txBody>
          <a:bodyPr spcFirstLastPara="1"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None/>
            </a:pPr>
            <a:r>
              <a:rPr lang="en-US" sz="2200" b="1" dirty="0"/>
              <a:t>Design programs that learn from data and will be able to generalize to new data inputs of the same characteristics as what it has learned.</a:t>
            </a:r>
          </a:p>
        </p:txBody>
      </p:sp>
    </p:spTree>
    <p:extLst>
      <p:ext uri="{BB962C8B-B14F-4D97-AF65-F5344CB8AC3E}">
        <p14:creationId xmlns:p14="http://schemas.microsoft.com/office/powerpoint/2010/main" val="271050730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schemas.microsoft.com/office/2006/documentManagement/types"/>
    <ds:schemaRef ds:uri="http://schemas.microsoft.com/office/2006/metadata/properties"/>
    <ds:schemaRef ds:uri="http://www.w3.org/XML/1998/namespace"/>
    <ds:schemaRef ds:uri="http://purl.org/dc/dcmitype/"/>
    <ds:schemaRef ds:uri="http://purl.org/dc/terms/"/>
    <ds:schemaRef ds:uri="155be751-a274-42e8-93fb-f39d3b9bccc8"/>
    <ds:schemaRef ds:uri="f80a141d-92ca-4d3d-9308-f7e7b1d44ce8"/>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2047</TotalTime>
  <Words>946</Words>
  <Application>Microsoft Office PowerPoint</Application>
  <PresentationFormat>Grand écran</PresentationFormat>
  <Paragraphs>142</Paragraphs>
  <Slides>33</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33</vt:i4>
      </vt:variant>
    </vt:vector>
  </HeadingPairs>
  <TitlesOfParts>
    <vt:vector size="39" baseType="lpstr">
      <vt:lpstr>Abadi</vt:lpstr>
      <vt:lpstr>Arial</vt:lpstr>
      <vt:lpstr>Calibri</vt:lpstr>
      <vt:lpstr>Calibri Light</vt:lpstr>
      <vt:lpstr>Wingdings</vt:lpstr>
      <vt:lpstr>Custom Design</vt:lpstr>
      <vt:lpstr>What is Big data, Artificial, Intelligence and Data science?</vt:lpstr>
      <vt:lpstr>Présentation PowerPoint</vt:lpstr>
      <vt:lpstr>Présentation PowerPoint</vt:lpstr>
      <vt:lpstr>Présentation PowerPoint</vt:lpstr>
      <vt:lpstr>Type of data in Big data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General limitations of ML algorithms</vt:lpstr>
      <vt:lpstr>What is Deep learning?</vt:lpstr>
      <vt:lpstr>Definition</vt:lpstr>
      <vt:lpstr>Présentation PowerPoint</vt:lpstr>
      <vt:lpstr>Characteristic of Deep Learning algorithms</vt:lpstr>
      <vt:lpstr>Algorithms of deep learning</vt:lpstr>
      <vt:lpstr>Convolutional Neural Networks: CNN</vt:lpstr>
      <vt:lpstr>Recurrent Neural Network:RNN</vt:lpstr>
      <vt:lpstr>Présentation PowerPoint</vt:lpstr>
      <vt:lpstr>Présentation PowerPoint</vt:lpstr>
      <vt:lpstr>Présentation PowerPoint</vt:lpstr>
      <vt:lpstr>What is data science?</vt:lpstr>
      <vt:lpstr>Definition</vt:lpstr>
      <vt:lpstr>Analytical approaches in data science</vt:lpstr>
      <vt:lpstr>Interaction domains with Data science</vt:lpstr>
      <vt:lpstr>What is a Data product?</vt:lpstr>
      <vt:lpstr>Présentation PowerPoint</vt:lpstr>
      <vt:lpstr>Data science project life cycle</vt:lpstr>
      <vt:lpstr>Data science project life cycle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Cedric Lontsi</cp:lastModifiedBy>
  <cp:revision>262</cp:revision>
  <dcterms:created xsi:type="dcterms:W3CDTF">2021-04-29T18:58:34Z</dcterms:created>
  <dcterms:modified xsi:type="dcterms:W3CDTF">2022-02-09T15:45:57Z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